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13" r:id="rId7"/>
    <p:sldId id="310" r:id="rId8"/>
    <p:sldId id="311" r:id="rId9"/>
    <p:sldId id="312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D05257-B20F-4420-A130-5C7D7821C45C}">
          <p14:sldIdLst>
            <p14:sldId id="306"/>
            <p14:sldId id="307"/>
            <p14:sldId id="313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31/10/2022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31/10/2022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5400" spc="400" dirty="0">
                <a:solidFill>
                  <a:schemeClr val="bg1"/>
                </a:solidFill>
              </a:rPr>
              <a:t>BINÔMONTRON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Amadou DIABY</a:t>
            </a:r>
          </a:p>
          <a:p>
            <a:pPr rtl="0"/>
            <a:r>
              <a:rPr lang="fr-FR" dirty="0"/>
              <a:t>Antoine ANCELIN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9" y="-937260"/>
            <a:ext cx="5833872" cy="2276856"/>
          </a:xfrm>
        </p:spPr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1901" y="2332117"/>
            <a:ext cx="5833872" cy="3118104"/>
          </a:xfrm>
        </p:spPr>
        <p:txBody>
          <a:bodyPr rtlCol="0">
            <a:noAutofit/>
          </a:bodyPr>
          <a:lstStyle/>
          <a:p>
            <a:pPr algn="just" rtl="0"/>
            <a:r>
              <a:rPr lang="fr-FR" sz="2800" dirty="0">
                <a:solidFill>
                  <a:schemeClr val="bg1"/>
                </a:solidFill>
              </a:rPr>
              <a:t>Démonstration du programme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Schéma de la base de données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Présentation du code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69C29-820E-F1DD-E051-F5DDEBDCB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621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C0908AD-0D2A-9BB4-821B-5D024BB3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995106"/>
          </a:xfrm>
        </p:spPr>
        <p:txBody>
          <a:bodyPr/>
          <a:lstStyle/>
          <a:p>
            <a:r>
              <a:rPr lang="fr-FR" dirty="0"/>
              <a:t>Schéma BDD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42F653-F39C-5EC7-5E7F-EBCDF78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69" y="1477246"/>
            <a:ext cx="8912262" cy="52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968822-2E1A-05F3-916C-6DADFE38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40" y="-667113"/>
            <a:ext cx="4492487" cy="3181713"/>
          </a:xfrm>
        </p:spPr>
        <p:txBody>
          <a:bodyPr>
            <a:normAutofit/>
          </a:bodyPr>
          <a:lstStyle/>
          <a:p>
            <a:r>
              <a:rPr lang="fr-FR" sz="3600" dirty="0"/>
              <a:t>Présentation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du code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C649C3-314B-69C2-03D1-5D1382CC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30" y="241934"/>
            <a:ext cx="4581940" cy="65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B66-AB18-90C0-7D83-1163884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B8262-EAB2-2028-ABB9-32241116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Choses apprises :</a:t>
            </a:r>
          </a:p>
          <a:p>
            <a:pPr lvl="1"/>
            <a:r>
              <a:rPr lang="fr-FR" dirty="0"/>
              <a:t>Algorithme / </a:t>
            </a:r>
            <a:r>
              <a:rPr lang="fr-FR" dirty="0" err="1"/>
              <a:t>Flowchart</a:t>
            </a:r>
            <a:endParaRPr lang="fr-FR" dirty="0"/>
          </a:p>
          <a:p>
            <a:pPr lvl="1"/>
            <a:r>
              <a:rPr lang="fr-FR" dirty="0"/>
              <a:t>Bases de Python / Environnement VS Code &amp; phpMyAdmin</a:t>
            </a:r>
          </a:p>
          <a:p>
            <a:pPr lvl="1"/>
            <a:r>
              <a:rPr lang="fr-FR" dirty="0"/>
              <a:t>Modélisation BDD / Connecter une BDD à un programme Python</a:t>
            </a:r>
          </a:p>
          <a:p>
            <a:r>
              <a:rPr lang="fr-FR" dirty="0"/>
              <a:t>Comment :</a:t>
            </a:r>
          </a:p>
          <a:p>
            <a:pPr lvl="1"/>
            <a:r>
              <a:rPr lang="fr-FR" dirty="0"/>
              <a:t>Manipulation &amp; pratique</a:t>
            </a:r>
          </a:p>
          <a:p>
            <a:pPr lvl="1"/>
            <a:r>
              <a:rPr lang="fr-FR" dirty="0"/>
              <a:t>Supports &amp; Notebooks</a:t>
            </a:r>
          </a:p>
          <a:p>
            <a:pPr lvl="1"/>
            <a:r>
              <a:rPr lang="fr-FR" dirty="0"/>
              <a:t>Recherches autonomes</a:t>
            </a:r>
          </a:p>
          <a:p>
            <a:r>
              <a:rPr lang="fr-FR" dirty="0"/>
              <a:t>Utilité des compétences :</a:t>
            </a:r>
          </a:p>
          <a:p>
            <a:pPr lvl="1"/>
            <a:r>
              <a:rPr lang="fr-FR" dirty="0"/>
              <a:t>Avoir une base solide pour les projets à venir</a:t>
            </a:r>
          </a:p>
        </p:txBody>
      </p:sp>
    </p:spTree>
    <p:extLst>
      <p:ext uri="{BB962C8B-B14F-4D97-AF65-F5344CB8AC3E}">
        <p14:creationId xmlns:p14="http://schemas.microsoft.com/office/powerpoint/2010/main" val="16931792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{056AD94C-FA0C-44B6-B9EC-8D87D5BA1069}tf89338750_win32</Template>
  <TotalTime>193</TotalTime>
  <Words>78</Words>
  <Application>Microsoft Office PowerPoint</Application>
  <PresentationFormat>Grand écran</PresentationFormat>
  <Paragraphs>27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BINÔMONTRON</vt:lpstr>
      <vt:lpstr>SOMMAIRE</vt:lpstr>
      <vt:lpstr>Démonstration</vt:lpstr>
      <vt:lpstr>Schéma BDD</vt:lpstr>
      <vt:lpstr>Présentation   du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BINÔMONTRON</dc:title>
  <dc:creator>Antoine ANCELIN (Code bzh)</dc:creator>
  <cp:lastModifiedBy>Antoine ANCELIN (Code bzh)</cp:lastModifiedBy>
  <cp:revision>4</cp:revision>
  <dcterms:created xsi:type="dcterms:W3CDTF">2022-10-27T14:20:34Z</dcterms:created>
  <dcterms:modified xsi:type="dcterms:W3CDTF">2022-10-31T09:03:32Z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