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C0AC"/>
    <a:srgbClr val="F4627E"/>
    <a:srgbClr val="F32D7D"/>
    <a:srgbClr val="6BEBD0"/>
    <a:srgbClr val="25ABBD"/>
    <a:srgbClr val="4472C4"/>
    <a:srgbClr val="95BF6F"/>
    <a:srgbClr val="EE5C74"/>
    <a:srgbClr val="03B974"/>
    <a:srgbClr val="9A3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83A5C-56AE-405A-B340-B48F7A8A7C67}" v="196" dt="2018-11-05T20:17:2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>
        <p:scale>
          <a:sx n="68" d="100"/>
          <a:sy n="68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_dia@outlook.com" userId="a68e46389ae01a5a" providerId="LiveId" clId="{20783A5C-56AE-405A-B340-B48F7A8A7C67}"/>
    <pc:docChg chg="undo custSel addSld delSld modSld sldOrd">
      <pc:chgData name="chakraborty_dia@outlook.com" userId="a68e46389ae01a5a" providerId="LiveId" clId="{20783A5C-56AE-405A-B340-B48F7A8A7C67}" dt="2018-11-05T20:17:45.373" v="2491" actId="1076"/>
      <pc:docMkLst>
        <pc:docMk/>
      </pc:docMkLst>
      <pc:sldChg chg="addSp delSp modSp">
        <pc:chgData name="chakraborty_dia@outlook.com" userId="a68e46389ae01a5a" providerId="LiveId" clId="{20783A5C-56AE-405A-B340-B48F7A8A7C67}" dt="2018-11-02T19:03:04.535" v="2349" actId="1076"/>
        <pc:sldMkLst>
          <pc:docMk/>
          <pc:sldMk cId="358313798" sldId="256"/>
        </pc:sldMkLst>
        <pc:spChg chg="add del mod">
          <ac:chgData name="chakraborty_dia@outlook.com" userId="a68e46389ae01a5a" providerId="LiveId" clId="{20783A5C-56AE-405A-B340-B48F7A8A7C67}" dt="2018-10-26T23:24:07.210" v="214"/>
          <ac:spMkLst>
            <pc:docMk/>
            <pc:sldMk cId="358313798" sldId="256"/>
            <ac:spMk id="4" creationId="{480B59F7-3553-4F74-9939-8C4188B64303}"/>
          </ac:spMkLst>
        </pc:spChg>
        <pc:spChg chg="add mod">
          <ac:chgData name="chakraborty_dia@outlook.com" userId="a68e46389ae01a5a" providerId="LiveId" clId="{20783A5C-56AE-405A-B340-B48F7A8A7C67}" dt="2018-10-27T00:15:59.299" v="898" actId="1076"/>
          <ac:spMkLst>
            <pc:docMk/>
            <pc:sldMk cId="358313798" sldId="256"/>
            <ac:spMk id="5" creationId="{7D62327A-1ECC-4E17-82FC-FEC06F471DE9}"/>
          </ac:spMkLst>
        </pc:spChg>
        <pc:spChg chg="add del mod">
          <ac:chgData name="chakraborty_dia@outlook.com" userId="a68e46389ae01a5a" providerId="LiveId" clId="{20783A5C-56AE-405A-B340-B48F7A8A7C67}" dt="2018-10-26T23:54:54.211" v="474" actId="478"/>
          <ac:spMkLst>
            <pc:docMk/>
            <pc:sldMk cId="358313798" sldId="256"/>
            <ac:spMk id="6" creationId="{FCFDA09D-3831-4397-A55B-24D17CD42BE6}"/>
          </ac:spMkLst>
        </pc:spChg>
        <pc:spChg chg="add del mod">
          <ac:chgData name="chakraborty_dia@outlook.com" userId="a68e46389ae01a5a" providerId="LiveId" clId="{20783A5C-56AE-405A-B340-B48F7A8A7C67}" dt="2018-10-26T23:15:32.330" v="34" actId="478"/>
          <ac:spMkLst>
            <pc:docMk/>
            <pc:sldMk cId="358313798" sldId="256"/>
            <ac:spMk id="7" creationId="{273B8E52-6D23-46C8-BC98-A934CD53F3CC}"/>
          </ac:spMkLst>
        </pc:spChg>
        <pc:spChg chg="add del mod">
          <ac:chgData name="chakraborty_dia@outlook.com" userId="a68e46389ae01a5a" providerId="LiveId" clId="{20783A5C-56AE-405A-B340-B48F7A8A7C67}" dt="2018-10-26T23:55:00.057" v="476" actId="478"/>
          <ac:spMkLst>
            <pc:docMk/>
            <pc:sldMk cId="358313798" sldId="256"/>
            <ac:spMk id="8" creationId="{58019502-AC61-4AED-B3E2-7D935D120137}"/>
          </ac:spMkLst>
        </pc:spChg>
        <pc:spChg chg="add del mod">
          <ac:chgData name="chakraborty_dia@outlook.com" userId="a68e46389ae01a5a" providerId="LiveId" clId="{20783A5C-56AE-405A-B340-B48F7A8A7C67}" dt="2018-10-26T23:54:49.744" v="471" actId="478"/>
          <ac:spMkLst>
            <pc:docMk/>
            <pc:sldMk cId="358313798" sldId="256"/>
            <ac:spMk id="9" creationId="{94CCB139-1483-47EE-9212-E43C49585C0F}"/>
          </ac:spMkLst>
        </pc:spChg>
        <pc:spChg chg="add del mod">
          <ac:chgData name="chakraborty_dia@outlook.com" userId="a68e46389ae01a5a" providerId="LiveId" clId="{20783A5C-56AE-405A-B340-B48F7A8A7C67}" dt="2018-10-26T23:55:08.974" v="480" actId="478"/>
          <ac:spMkLst>
            <pc:docMk/>
            <pc:sldMk cId="358313798" sldId="256"/>
            <ac:spMk id="10" creationId="{DC528632-3B10-4F0C-883F-430A49D1C0AF}"/>
          </ac:spMkLst>
        </pc:spChg>
        <pc:spChg chg="add del mod">
          <ac:chgData name="chakraborty_dia@outlook.com" userId="a68e46389ae01a5a" providerId="LiveId" clId="{20783A5C-56AE-405A-B340-B48F7A8A7C67}" dt="2018-10-26T23:55:11.705" v="481" actId="478"/>
          <ac:spMkLst>
            <pc:docMk/>
            <pc:sldMk cId="358313798" sldId="256"/>
            <ac:spMk id="11" creationId="{F61B4C86-1600-4055-9456-E57C5F37CD5C}"/>
          </ac:spMkLst>
        </pc:spChg>
        <pc:spChg chg="add del mod">
          <ac:chgData name="chakraborty_dia@outlook.com" userId="a68e46389ae01a5a" providerId="LiveId" clId="{20783A5C-56AE-405A-B340-B48F7A8A7C67}" dt="2018-10-26T23:55:02.973" v="477" actId="478"/>
          <ac:spMkLst>
            <pc:docMk/>
            <pc:sldMk cId="358313798" sldId="256"/>
            <ac:spMk id="12" creationId="{CCE61E0B-8139-4559-8826-9C259BBA170A}"/>
          </ac:spMkLst>
        </pc:spChg>
        <pc:spChg chg="add del mod">
          <ac:chgData name="chakraborty_dia@outlook.com" userId="a68e46389ae01a5a" providerId="LiveId" clId="{20783A5C-56AE-405A-B340-B48F7A8A7C67}" dt="2018-10-26T23:55:05.798" v="479" actId="478"/>
          <ac:spMkLst>
            <pc:docMk/>
            <pc:sldMk cId="358313798" sldId="256"/>
            <ac:spMk id="13" creationId="{FCD745D4-51A2-4428-998D-E15399D49905}"/>
          </ac:spMkLst>
        </pc:spChg>
        <pc:spChg chg="add mod">
          <ac:chgData name="chakraborty_dia@outlook.com" userId="a68e46389ae01a5a" providerId="LiveId" clId="{20783A5C-56AE-405A-B340-B48F7A8A7C67}" dt="2018-10-26T23:41:07.593" v="279" actId="1076"/>
          <ac:spMkLst>
            <pc:docMk/>
            <pc:sldMk cId="358313798" sldId="256"/>
            <ac:spMk id="14" creationId="{D6E07CAC-CF74-4A33-8925-F732052AE88D}"/>
          </ac:spMkLst>
        </pc:spChg>
        <pc:spChg chg="add mod">
          <ac:chgData name="chakraborty_dia@outlook.com" userId="a68e46389ae01a5a" providerId="LiveId" clId="{20783A5C-56AE-405A-B340-B48F7A8A7C67}" dt="2018-10-26T23:43:59.590" v="337" actId="1076"/>
          <ac:spMkLst>
            <pc:docMk/>
            <pc:sldMk cId="358313798" sldId="256"/>
            <ac:spMk id="15" creationId="{A2D030EB-F05F-49DA-B3F6-6E447340F3C1}"/>
          </ac:spMkLst>
        </pc:spChg>
        <pc:spChg chg="add mod">
          <ac:chgData name="chakraborty_dia@outlook.com" userId="a68e46389ae01a5a" providerId="LiveId" clId="{20783A5C-56AE-405A-B340-B48F7A8A7C67}" dt="2018-10-26T23:44:03.236" v="338" actId="1076"/>
          <ac:spMkLst>
            <pc:docMk/>
            <pc:sldMk cId="358313798" sldId="256"/>
            <ac:spMk id="16" creationId="{13616F28-07A9-4D54-995F-3AE62A62F5CB}"/>
          </ac:spMkLst>
        </pc:spChg>
        <pc:spChg chg="add mod">
          <ac:chgData name="chakraborty_dia@outlook.com" userId="a68e46389ae01a5a" providerId="LiveId" clId="{20783A5C-56AE-405A-B340-B48F7A8A7C67}" dt="2018-10-26T23:44:07.700" v="339" actId="1076"/>
          <ac:spMkLst>
            <pc:docMk/>
            <pc:sldMk cId="358313798" sldId="256"/>
            <ac:spMk id="17" creationId="{250F71DF-92A0-479C-921B-E588F5FE6158}"/>
          </ac:spMkLst>
        </pc:spChg>
        <pc:spChg chg="add mod">
          <ac:chgData name="chakraborty_dia@outlook.com" userId="a68e46389ae01a5a" providerId="LiveId" clId="{20783A5C-56AE-405A-B340-B48F7A8A7C67}" dt="2018-10-26T23:44:11.887" v="340" actId="1076"/>
          <ac:spMkLst>
            <pc:docMk/>
            <pc:sldMk cId="358313798" sldId="256"/>
            <ac:spMk id="18" creationId="{EC49F54E-B48F-424D-8E5F-369F511FEF5F}"/>
          </ac:spMkLst>
        </pc:spChg>
        <pc:spChg chg="add mod">
          <ac:chgData name="chakraborty_dia@outlook.com" userId="a68e46389ae01a5a" providerId="LiveId" clId="{20783A5C-56AE-405A-B340-B48F7A8A7C67}" dt="2018-10-26T23:44:19.409" v="342" actId="1076"/>
          <ac:spMkLst>
            <pc:docMk/>
            <pc:sldMk cId="358313798" sldId="256"/>
            <ac:spMk id="19" creationId="{3F6E3DFA-E29C-4FBC-833B-12C5BDBB0FBE}"/>
          </ac:spMkLst>
        </pc:spChg>
        <pc:spChg chg="add mod">
          <ac:chgData name="chakraborty_dia@outlook.com" userId="a68e46389ae01a5a" providerId="LiveId" clId="{20783A5C-56AE-405A-B340-B48F7A8A7C67}" dt="2018-10-26T23:43:12.821" v="331" actId="255"/>
          <ac:spMkLst>
            <pc:docMk/>
            <pc:sldMk cId="358313798" sldId="256"/>
            <ac:spMk id="20" creationId="{1A93A60C-25D0-4E22-A8DF-0002B08335BC}"/>
          </ac:spMkLst>
        </pc:spChg>
        <pc:spChg chg="add mod">
          <ac:chgData name="chakraborty_dia@outlook.com" userId="a68e46389ae01a5a" providerId="LiveId" clId="{20783A5C-56AE-405A-B340-B48F7A8A7C67}" dt="2018-11-02T19:03:03.139" v="2348" actId="1076"/>
          <ac:spMkLst>
            <pc:docMk/>
            <pc:sldMk cId="358313798" sldId="256"/>
            <ac:spMk id="23" creationId="{55A24605-63FA-4010-98C4-558AD95EC2B4}"/>
          </ac:spMkLst>
        </pc:spChg>
        <pc:spChg chg="add del mod">
          <ac:chgData name="chakraborty_dia@outlook.com" userId="a68e46389ae01a5a" providerId="LiveId" clId="{20783A5C-56AE-405A-B340-B48F7A8A7C67}" dt="2018-10-26T23:45:52.342" v="357" actId="478"/>
          <ac:spMkLst>
            <pc:docMk/>
            <pc:sldMk cId="358313798" sldId="256"/>
            <ac:spMk id="24" creationId="{D8F441E3-58DA-4C99-A179-E956555BC86F}"/>
          </ac:spMkLst>
        </pc:spChg>
        <pc:spChg chg="add del mod">
          <ac:chgData name="chakraborty_dia@outlook.com" userId="a68e46389ae01a5a" providerId="LiveId" clId="{20783A5C-56AE-405A-B340-B48F7A8A7C67}" dt="2018-10-26T23:46:12.998" v="360" actId="478"/>
          <ac:spMkLst>
            <pc:docMk/>
            <pc:sldMk cId="358313798" sldId="256"/>
            <ac:spMk id="25" creationId="{E32898E0-FC5E-42E4-9638-1C760694BDB0}"/>
          </ac:spMkLst>
        </pc:spChg>
        <pc:spChg chg="add mod">
          <ac:chgData name="chakraborty_dia@outlook.com" userId="a68e46389ae01a5a" providerId="LiveId" clId="{20783A5C-56AE-405A-B340-B48F7A8A7C67}" dt="2018-11-02T19:03:04.535" v="2349" actId="1076"/>
          <ac:spMkLst>
            <pc:docMk/>
            <pc:sldMk cId="358313798" sldId="256"/>
            <ac:spMk id="26" creationId="{9C125FCB-8D21-45D3-A081-598437B5B99F}"/>
          </ac:spMkLst>
        </pc:spChg>
        <pc:spChg chg="add mod">
          <ac:chgData name="chakraborty_dia@outlook.com" userId="a68e46389ae01a5a" providerId="LiveId" clId="{20783A5C-56AE-405A-B340-B48F7A8A7C67}" dt="2018-10-26T23:56:34.334" v="537" actId="20577"/>
          <ac:spMkLst>
            <pc:docMk/>
            <pc:sldMk cId="358313798" sldId="256"/>
            <ac:spMk id="30" creationId="{33278010-47DF-427B-941E-6CD9F4F133EF}"/>
          </ac:spMkLst>
        </pc:spChg>
        <pc:spChg chg="mod">
          <ac:chgData name="chakraborty_dia@outlook.com" userId="a68e46389ae01a5a" providerId="LiveId" clId="{20783A5C-56AE-405A-B340-B48F7A8A7C67}" dt="2018-10-27T00:16:18.413" v="901" actId="1076"/>
          <ac:spMkLst>
            <pc:docMk/>
            <pc:sldMk cId="358313798" sldId="256"/>
            <ac:spMk id="31" creationId="{CBDFE6CE-2BB3-492E-B28E-F096BA1A7027}"/>
          </ac:spMkLst>
        </pc:spChg>
        <pc:spChg chg="mod">
          <ac:chgData name="chakraborty_dia@outlook.com" userId="a68e46389ae01a5a" providerId="LiveId" clId="{20783A5C-56AE-405A-B340-B48F7A8A7C67}" dt="2018-10-27T00:16:11.733" v="900" actId="1076"/>
          <ac:spMkLst>
            <pc:docMk/>
            <pc:sldMk cId="358313798" sldId="256"/>
            <ac:spMk id="1024" creationId="{01B2D3B3-53E4-433B-A1B6-C8F4F9B35C5A}"/>
          </ac:spMkLst>
        </pc:spChg>
        <pc:picChg chg="add mod">
          <ac:chgData name="chakraborty_dia@outlook.com" userId="a68e46389ae01a5a" providerId="LiveId" clId="{20783A5C-56AE-405A-B340-B48F7A8A7C67}" dt="2018-10-26T23:42:16.094" v="316" actId="207"/>
          <ac:picMkLst>
            <pc:docMk/>
            <pc:sldMk cId="358313798" sldId="256"/>
            <ac:picMk id="22" creationId="{13B2C3DA-E005-45C4-84C9-8C4708BDA63B}"/>
          </ac:picMkLst>
        </pc:picChg>
        <pc:picChg chg="add del mod">
          <ac:chgData name="chakraborty_dia@outlook.com" userId="a68e46389ae01a5a" providerId="LiveId" clId="{20783A5C-56AE-405A-B340-B48F7A8A7C67}" dt="2018-10-26T23:53:08.457" v="397" actId="478"/>
          <ac:picMkLst>
            <pc:docMk/>
            <pc:sldMk cId="358313798" sldId="256"/>
            <ac:picMk id="1026" creationId="{F6E8CF8A-D2DE-44CE-8A45-C8AEC9EA2F81}"/>
          </ac:picMkLst>
        </pc:picChg>
        <pc:cxnChg chg="add mod">
          <ac:chgData name="chakraborty_dia@outlook.com" userId="a68e46389ae01a5a" providerId="LiveId" clId="{20783A5C-56AE-405A-B340-B48F7A8A7C67}" dt="2018-10-26T23:56:09.393" v="483" actId="14100"/>
          <ac:cxnSpMkLst>
            <pc:docMk/>
            <pc:sldMk cId="358313798" sldId="256"/>
            <ac:cxnSpMk id="28" creationId="{FFFE73D0-AE6D-4025-9AFD-6789D50FD600}"/>
          </ac:cxnSpMkLst>
        </pc:cxnChg>
      </pc:sldChg>
      <pc:sldChg chg="addSp delSp modSp add">
        <pc:chgData name="chakraborty_dia@outlook.com" userId="a68e46389ae01a5a" providerId="LiveId" clId="{20783A5C-56AE-405A-B340-B48F7A8A7C67}" dt="2018-10-27T00:13:00.533" v="873" actId="20577"/>
        <pc:sldMkLst>
          <pc:docMk/>
          <pc:sldMk cId="2054587991" sldId="257"/>
        </pc:sldMkLst>
        <pc:spChg chg="mod">
          <ac:chgData name="chakraborty_dia@outlook.com" userId="a68e46389ae01a5a" providerId="LiveId" clId="{20783A5C-56AE-405A-B340-B48F7A8A7C67}" dt="2018-10-26T23:57:43.571" v="550" actId="1076"/>
          <ac:spMkLst>
            <pc:docMk/>
            <pc:sldMk cId="2054587991" sldId="257"/>
            <ac:spMk id="5" creationId="{7D62327A-1ECC-4E17-82FC-FEC06F471DE9}"/>
          </ac:spMkLst>
        </pc:spChg>
        <pc:spChg chg="mod">
          <ac:chgData name="chakraborty_dia@outlook.com" userId="a68e46389ae01a5a" providerId="LiveId" clId="{20783A5C-56AE-405A-B340-B48F7A8A7C67}" dt="2018-10-26T23:56:52.099" v="539" actId="1076"/>
          <ac:spMkLst>
            <pc:docMk/>
            <pc:sldMk cId="2054587991" sldId="257"/>
            <ac:spMk id="6" creationId="{FCFDA09D-3831-4397-A55B-24D17CD42BE6}"/>
          </ac:spMkLst>
        </pc:spChg>
        <pc:spChg chg="mod">
          <ac:chgData name="chakraborty_dia@outlook.com" userId="a68e46389ae01a5a" providerId="LiveId" clId="{20783A5C-56AE-405A-B340-B48F7A8A7C67}" dt="2018-10-26T23:57:11.702" v="543" actId="1076"/>
          <ac:spMkLst>
            <pc:docMk/>
            <pc:sldMk cId="2054587991" sldId="257"/>
            <ac:spMk id="8" creationId="{58019502-AC61-4AED-B3E2-7D935D120137}"/>
          </ac:spMkLst>
        </pc:spChg>
        <pc:spChg chg="mod">
          <ac:chgData name="chakraborty_dia@outlook.com" userId="a68e46389ae01a5a" providerId="LiveId" clId="{20783A5C-56AE-405A-B340-B48F7A8A7C67}" dt="2018-10-26T23:56:48.809" v="538" actId="1076"/>
          <ac:spMkLst>
            <pc:docMk/>
            <pc:sldMk cId="2054587991" sldId="257"/>
            <ac:spMk id="9" creationId="{94CCB139-1483-47EE-9212-E43C49585C0F}"/>
          </ac:spMkLst>
        </pc:spChg>
        <pc:spChg chg="mod">
          <ac:chgData name="chakraborty_dia@outlook.com" userId="a68e46389ae01a5a" providerId="LiveId" clId="{20783A5C-56AE-405A-B340-B48F7A8A7C67}" dt="2018-10-26T23:57:42.427" v="549" actId="1076"/>
          <ac:spMkLst>
            <pc:docMk/>
            <pc:sldMk cId="2054587991" sldId="257"/>
            <ac:spMk id="10" creationId="{DC528632-3B10-4F0C-883F-430A49D1C0AF}"/>
          </ac:spMkLst>
        </pc:spChg>
        <pc:spChg chg="mod">
          <ac:chgData name="chakraborty_dia@outlook.com" userId="a68e46389ae01a5a" providerId="LiveId" clId="{20783A5C-56AE-405A-B340-B48F7A8A7C67}" dt="2018-10-26T23:57:18.201" v="544" actId="1076"/>
          <ac:spMkLst>
            <pc:docMk/>
            <pc:sldMk cId="2054587991" sldId="257"/>
            <ac:spMk id="12" creationId="{CCE61E0B-8139-4559-8826-9C259BBA170A}"/>
          </ac:spMkLst>
        </pc:spChg>
        <pc:spChg chg="add mod">
          <ac:chgData name="chakraborty_dia@outlook.com" userId="a68e46389ae01a5a" providerId="LiveId" clId="{20783A5C-56AE-405A-B340-B48F7A8A7C67}" dt="2018-10-27T00:13:00.533" v="873" actId="20577"/>
          <ac:spMkLst>
            <pc:docMk/>
            <pc:sldMk cId="2054587991" sldId="257"/>
            <ac:spMk id="21" creationId="{14B44D66-A2D1-4915-8941-C5D81FFB5E7D}"/>
          </ac:spMkLst>
        </pc:spChg>
        <pc:spChg chg="del mod">
          <ac:chgData name="chakraborty_dia@outlook.com" userId="a68e46389ae01a5a" providerId="LiveId" clId="{20783A5C-56AE-405A-B340-B48F7A8A7C67}" dt="2018-10-26T23:57:29.358" v="547" actId="478"/>
          <ac:spMkLst>
            <pc:docMk/>
            <pc:sldMk cId="2054587991" sldId="257"/>
            <ac:spMk id="23" creationId="{55A24605-63FA-4010-98C4-558AD95EC2B4}"/>
          </ac:spMkLst>
        </pc:spChg>
        <pc:spChg chg="del">
          <ac:chgData name="chakraborty_dia@outlook.com" userId="a68e46389ae01a5a" providerId="LiveId" clId="{20783A5C-56AE-405A-B340-B48F7A8A7C67}" dt="2018-10-26T23:57:31.261" v="548" actId="478"/>
          <ac:spMkLst>
            <pc:docMk/>
            <pc:sldMk cId="2054587991" sldId="257"/>
            <ac:spMk id="26" creationId="{9C125FCB-8D21-45D3-A081-598437B5B99F}"/>
          </ac:spMkLst>
        </pc:spChg>
      </pc:sldChg>
      <pc:sldChg chg="addSp delSp modSp add">
        <pc:chgData name="chakraborty_dia@outlook.com" userId="a68e46389ae01a5a" providerId="LiveId" clId="{20783A5C-56AE-405A-B340-B48F7A8A7C67}" dt="2018-11-02T19:04:47.145" v="2366" actId="14100"/>
        <pc:sldMkLst>
          <pc:docMk/>
          <pc:sldMk cId="2154817204" sldId="258"/>
        </pc:sldMkLst>
        <pc:spChg chg="add mod">
          <ac:chgData name="chakraborty_dia@outlook.com" userId="a68e46389ae01a5a" providerId="LiveId" clId="{20783A5C-56AE-405A-B340-B48F7A8A7C67}" dt="2018-10-27T00:10:26.627" v="812" actId="1076"/>
          <ac:spMkLst>
            <pc:docMk/>
            <pc:sldMk cId="2154817204" sldId="258"/>
            <ac:spMk id="2" creationId="{12294002-81AB-4971-937C-D41B1B8C67FE}"/>
          </ac:spMkLst>
        </pc:spChg>
        <pc:spChg chg="add del mod">
          <ac:chgData name="chakraborty_dia@outlook.com" userId="a68e46389ae01a5a" providerId="LiveId" clId="{20783A5C-56AE-405A-B340-B48F7A8A7C67}" dt="2018-11-02T19:04:10.669" v="2358" actId="478"/>
          <ac:spMkLst>
            <pc:docMk/>
            <pc:sldMk cId="2154817204" sldId="258"/>
            <ac:spMk id="3" creationId="{C6FF61CC-8467-42E3-9CED-88367D45AF17}"/>
          </ac:spMkLst>
        </pc:spChg>
        <pc:spChg chg="add del mod">
          <ac:chgData name="chakraborty_dia@outlook.com" userId="a68e46389ae01a5a" providerId="LiveId" clId="{20783A5C-56AE-405A-B340-B48F7A8A7C67}" dt="2018-11-02T19:04:13.293" v="2359" actId="478"/>
          <ac:spMkLst>
            <pc:docMk/>
            <pc:sldMk cId="2154817204" sldId="258"/>
            <ac:spMk id="4" creationId="{96221C14-ADCD-456B-B029-972805E6AA93}"/>
          </ac:spMkLst>
        </pc:spChg>
        <pc:spChg chg="mod">
          <ac:chgData name="chakraborty_dia@outlook.com" userId="a68e46389ae01a5a" providerId="LiveId" clId="{20783A5C-56AE-405A-B340-B48F7A8A7C67}" dt="2018-11-02T19:04:47.145" v="2366" actId="14100"/>
          <ac:spMkLst>
            <pc:docMk/>
            <pc:sldMk cId="2154817204" sldId="258"/>
            <ac:spMk id="5" creationId="{7D62327A-1ECC-4E17-82FC-FEC06F471DE9}"/>
          </ac:spMkLst>
        </pc:spChg>
        <pc:spChg chg="add del mod">
          <ac:chgData name="chakraborty_dia@outlook.com" userId="a68e46389ae01a5a" providerId="LiveId" clId="{20783A5C-56AE-405A-B340-B48F7A8A7C67}" dt="2018-11-02T19:03:33.509" v="2354" actId="478"/>
          <ac:spMkLst>
            <pc:docMk/>
            <pc:sldMk cId="2154817204" sldId="258"/>
            <ac:spMk id="7" creationId="{10E3D4EC-166D-4D2A-A9AB-62EF7885D932}"/>
          </ac:spMkLst>
        </pc:spChg>
        <pc:spChg chg="del">
          <ac:chgData name="chakraborty_dia@outlook.com" userId="a68e46389ae01a5a" providerId="LiveId" clId="{20783A5C-56AE-405A-B340-B48F7A8A7C67}" dt="2018-10-27T00:02:20.356" v="623" actId="478"/>
          <ac:spMkLst>
            <pc:docMk/>
            <pc:sldMk cId="2154817204" sldId="258"/>
            <ac:spMk id="8" creationId="{58019502-AC61-4AED-B3E2-7D935D120137}"/>
          </ac:spMkLst>
        </pc:spChg>
        <pc:spChg chg="mod">
          <ac:chgData name="chakraborty_dia@outlook.com" userId="a68e46389ae01a5a" providerId="LiveId" clId="{20783A5C-56AE-405A-B340-B48F7A8A7C67}" dt="2018-10-26T23:58:33.542" v="572" actId="20577"/>
          <ac:spMkLst>
            <pc:docMk/>
            <pc:sldMk cId="2154817204" sldId="258"/>
            <ac:spMk id="9" creationId="{94CCB139-1483-47EE-9212-E43C49585C0F}"/>
          </ac:spMkLst>
        </pc:spChg>
        <pc:spChg chg="del mod">
          <ac:chgData name="chakraborty_dia@outlook.com" userId="a68e46389ae01a5a" providerId="LiveId" clId="{20783A5C-56AE-405A-B340-B48F7A8A7C67}" dt="2018-10-27T00:02:16.815" v="622" actId="478"/>
          <ac:spMkLst>
            <pc:docMk/>
            <pc:sldMk cId="2154817204" sldId="258"/>
            <ac:spMk id="10" creationId="{DC528632-3B10-4F0C-883F-430A49D1C0AF}"/>
          </ac:spMkLst>
        </pc:spChg>
        <pc:spChg chg="mod">
          <ac:chgData name="chakraborty_dia@outlook.com" userId="a68e46389ae01a5a" providerId="LiveId" clId="{20783A5C-56AE-405A-B340-B48F7A8A7C67}" dt="2018-11-02T19:04:33.416" v="2363" actId="1076"/>
          <ac:spMkLst>
            <pc:docMk/>
            <pc:sldMk cId="2154817204" sldId="258"/>
            <ac:spMk id="11" creationId="{F61B4C86-1600-4055-9456-E57C5F37CD5C}"/>
          </ac:spMkLst>
        </pc:spChg>
        <pc:spChg chg="del">
          <ac:chgData name="chakraborty_dia@outlook.com" userId="a68e46389ae01a5a" providerId="LiveId" clId="{20783A5C-56AE-405A-B340-B48F7A8A7C67}" dt="2018-10-27T00:02:24.017" v="624" actId="478"/>
          <ac:spMkLst>
            <pc:docMk/>
            <pc:sldMk cId="2154817204" sldId="258"/>
            <ac:spMk id="12" creationId="{CCE61E0B-8139-4559-8826-9C259BBA170A}"/>
          </ac:spMkLst>
        </pc:spChg>
        <pc:spChg chg="mod">
          <ac:chgData name="chakraborty_dia@outlook.com" userId="a68e46389ae01a5a" providerId="LiveId" clId="{20783A5C-56AE-405A-B340-B48F7A8A7C67}" dt="2018-11-02T19:04:37.037" v="2364" actId="1076"/>
          <ac:spMkLst>
            <pc:docMk/>
            <pc:sldMk cId="2154817204" sldId="258"/>
            <ac:spMk id="13" creationId="{FCD745D4-51A2-4428-998D-E15399D49905}"/>
          </ac:spMkLst>
        </pc:spChg>
        <pc:spChg chg="add mod">
          <ac:chgData name="chakraborty_dia@outlook.com" userId="a68e46389ae01a5a" providerId="LiveId" clId="{20783A5C-56AE-405A-B340-B48F7A8A7C67}" dt="2018-10-26T23:59:09.127" v="617" actId="1076"/>
          <ac:spMkLst>
            <pc:docMk/>
            <pc:sldMk cId="2154817204" sldId="258"/>
            <ac:spMk id="21" creationId="{C8DBEB01-BBBB-4044-BEC2-C869E2A3855A}"/>
          </ac:spMkLst>
        </pc:spChg>
        <pc:spChg chg="add del mod">
          <ac:chgData name="chakraborty_dia@outlook.com" userId="a68e46389ae01a5a" providerId="LiveId" clId="{20783A5C-56AE-405A-B340-B48F7A8A7C67}" dt="2018-10-26T23:59:31.954" v="621" actId="478"/>
          <ac:spMkLst>
            <pc:docMk/>
            <pc:sldMk cId="2154817204" sldId="258"/>
            <ac:spMk id="23" creationId="{71531305-D509-494C-8156-D218C36160A4}"/>
          </ac:spMkLst>
        </pc:spChg>
        <pc:spChg chg="add mod">
          <ac:chgData name="chakraborty_dia@outlook.com" userId="a68e46389ae01a5a" providerId="LiveId" clId="{20783A5C-56AE-405A-B340-B48F7A8A7C67}" dt="2018-10-27T00:10:49.189" v="838" actId="1076"/>
          <ac:spMkLst>
            <pc:docMk/>
            <pc:sldMk cId="2154817204" sldId="258"/>
            <ac:spMk id="24" creationId="{FFD3072A-AD63-4F15-AE50-5ED0F2143956}"/>
          </ac:spMkLst>
        </pc:spChg>
        <pc:spChg chg="add del mod">
          <ac:chgData name="chakraborty_dia@outlook.com" userId="a68e46389ae01a5a" providerId="LiveId" clId="{20783A5C-56AE-405A-B340-B48F7A8A7C67}" dt="2018-11-02T19:04:06.540" v="2357" actId="478"/>
          <ac:spMkLst>
            <pc:docMk/>
            <pc:sldMk cId="2154817204" sldId="258"/>
            <ac:spMk id="25" creationId="{719E8CB6-EF8E-438E-B09A-B7E98A5616A7}"/>
          </ac:spMkLst>
        </pc:spChg>
        <pc:spChg chg="add del mod">
          <ac:chgData name="chakraborty_dia@outlook.com" userId="a68e46389ae01a5a" providerId="LiveId" clId="{20783A5C-56AE-405A-B340-B48F7A8A7C67}" dt="2018-11-02T19:04:23.998" v="2361" actId="478"/>
          <ac:spMkLst>
            <pc:docMk/>
            <pc:sldMk cId="2154817204" sldId="258"/>
            <ac:spMk id="26" creationId="{81B2B1EE-AAF7-47A2-876F-F41A17BD041C}"/>
          </ac:spMkLst>
        </pc:spChg>
        <pc:spChg chg="add del mod">
          <ac:chgData name="chakraborty_dia@outlook.com" userId="a68e46389ae01a5a" providerId="LiveId" clId="{20783A5C-56AE-405A-B340-B48F7A8A7C67}" dt="2018-11-02T19:04:28.875" v="2362" actId="478"/>
          <ac:spMkLst>
            <pc:docMk/>
            <pc:sldMk cId="2154817204" sldId="258"/>
            <ac:spMk id="27" creationId="{3048D03C-528A-4936-9E3A-610B643F1842}"/>
          </ac:spMkLst>
        </pc:spChg>
        <pc:spChg chg="add del mod">
          <ac:chgData name="chakraborty_dia@outlook.com" userId="a68e46389ae01a5a" providerId="LiveId" clId="{20783A5C-56AE-405A-B340-B48F7A8A7C67}" dt="2018-11-02T19:03:22.578" v="2350" actId="478"/>
          <ac:spMkLst>
            <pc:docMk/>
            <pc:sldMk cId="2154817204" sldId="258"/>
            <ac:spMk id="28" creationId="{8E726D3C-AF6B-46F0-BD5B-2E493CDA3AD9}"/>
          </ac:spMkLst>
        </pc:spChg>
        <pc:spChg chg="add del mod">
          <ac:chgData name="chakraborty_dia@outlook.com" userId="a68e46389ae01a5a" providerId="LiveId" clId="{20783A5C-56AE-405A-B340-B48F7A8A7C67}" dt="2018-11-02T19:03:24.679" v="2351" actId="478"/>
          <ac:spMkLst>
            <pc:docMk/>
            <pc:sldMk cId="2154817204" sldId="258"/>
            <ac:spMk id="29" creationId="{E533A5F8-CAAE-4C5F-8831-5942A98B7C07}"/>
          </ac:spMkLst>
        </pc:spChg>
        <pc:spChg chg="add del mod">
          <ac:chgData name="chakraborty_dia@outlook.com" userId="a68e46389ae01a5a" providerId="LiveId" clId="{20783A5C-56AE-405A-B340-B48F7A8A7C67}" dt="2018-11-02T19:04:15.984" v="2360" actId="478"/>
          <ac:spMkLst>
            <pc:docMk/>
            <pc:sldMk cId="2154817204" sldId="258"/>
            <ac:spMk id="33" creationId="{FC70C2C0-C78B-4AEE-8F79-CA1924D1670C}"/>
          </ac:spMkLst>
        </pc:spChg>
      </pc:sldChg>
      <pc:sldChg chg="addSp delSp modSp add ord">
        <pc:chgData name="chakraborty_dia@outlook.com" userId="a68e46389ae01a5a" providerId="LiveId" clId="{20783A5C-56AE-405A-B340-B48F7A8A7C67}" dt="2018-10-27T00:31:31.889" v="996" actId="571"/>
        <pc:sldMkLst>
          <pc:docMk/>
          <pc:sldMk cId="3000566649" sldId="259"/>
        </pc:sldMkLst>
        <pc:spChg chg="mod">
          <ac:chgData name="chakraborty_dia@outlook.com" userId="a68e46389ae01a5a" providerId="LiveId" clId="{20783A5C-56AE-405A-B340-B48F7A8A7C67}" dt="2018-10-27T00:28:09.040" v="937" actId="14100"/>
          <ac:spMkLst>
            <pc:docMk/>
            <pc:sldMk cId="3000566649" sldId="259"/>
            <ac:spMk id="5" creationId="{7D62327A-1ECC-4E17-82FC-FEC06F471DE9}"/>
          </ac:spMkLst>
        </pc:spChg>
        <pc:spChg chg="del">
          <ac:chgData name="chakraborty_dia@outlook.com" userId="a68e46389ae01a5a" providerId="LiveId" clId="{20783A5C-56AE-405A-B340-B48F7A8A7C67}" dt="2018-10-27T00:18:31.284" v="916" actId="478"/>
          <ac:spMkLst>
            <pc:docMk/>
            <pc:sldMk cId="3000566649" sldId="259"/>
            <ac:spMk id="6" creationId="{FCFDA09D-3831-4397-A55B-24D17CD42BE6}"/>
          </ac:spMkLst>
        </pc:spChg>
        <pc:spChg chg="add mod">
          <ac:chgData name="chakraborty_dia@outlook.com" userId="a68e46389ae01a5a" providerId="LiveId" clId="{20783A5C-56AE-405A-B340-B48F7A8A7C67}" dt="2018-10-27T00:29:04.373" v="994" actId="1076"/>
          <ac:spMkLst>
            <pc:docMk/>
            <pc:sldMk cId="3000566649" sldId="259"/>
            <ac:spMk id="7" creationId="{EC1F7D77-4058-47FA-AF4E-2D132049779E}"/>
          </ac:spMkLst>
        </pc:spChg>
        <pc:spChg chg="del">
          <ac:chgData name="chakraborty_dia@outlook.com" userId="a68e46389ae01a5a" providerId="LiveId" clId="{20783A5C-56AE-405A-B340-B48F7A8A7C67}" dt="2018-10-27T00:18:34.667" v="917" actId="478"/>
          <ac:spMkLst>
            <pc:docMk/>
            <pc:sldMk cId="3000566649" sldId="259"/>
            <ac:spMk id="8" creationId="{58019502-AC61-4AED-B3E2-7D935D120137}"/>
          </ac:spMkLst>
        </pc:spChg>
        <pc:spChg chg="del">
          <ac:chgData name="chakraborty_dia@outlook.com" userId="a68e46389ae01a5a" providerId="LiveId" clId="{20783A5C-56AE-405A-B340-B48F7A8A7C67}" dt="2018-10-27T00:18:28.772" v="915" actId="478"/>
          <ac:spMkLst>
            <pc:docMk/>
            <pc:sldMk cId="3000566649" sldId="259"/>
            <ac:spMk id="9" creationId="{94CCB139-1483-47EE-9212-E43C49585C0F}"/>
          </ac:spMkLst>
        </pc:spChg>
        <pc:spChg chg="del">
          <ac:chgData name="chakraborty_dia@outlook.com" userId="a68e46389ae01a5a" providerId="LiveId" clId="{20783A5C-56AE-405A-B340-B48F7A8A7C67}" dt="2018-10-27T00:18:47.085" v="921" actId="478"/>
          <ac:spMkLst>
            <pc:docMk/>
            <pc:sldMk cId="3000566649" sldId="259"/>
            <ac:spMk id="10" creationId="{DC528632-3B10-4F0C-883F-430A49D1C0AF}"/>
          </ac:spMkLst>
        </pc:spChg>
        <pc:spChg chg="mod">
          <ac:chgData name="chakraborty_dia@outlook.com" userId="a68e46389ae01a5a" providerId="LiveId" clId="{20783A5C-56AE-405A-B340-B48F7A8A7C67}" dt="2018-10-27T00:20:36.629" v="931" actId="255"/>
          <ac:spMkLst>
            <pc:docMk/>
            <pc:sldMk cId="3000566649" sldId="259"/>
            <ac:spMk id="11" creationId="{F61B4C86-1600-4055-9456-E57C5F37CD5C}"/>
          </ac:spMkLst>
        </pc:spChg>
        <pc:spChg chg="del">
          <ac:chgData name="chakraborty_dia@outlook.com" userId="a68e46389ae01a5a" providerId="LiveId" clId="{20783A5C-56AE-405A-B340-B48F7A8A7C67}" dt="2018-10-27T00:18:37.840" v="918" actId="478"/>
          <ac:spMkLst>
            <pc:docMk/>
            <pc:sldMk cId="3000566649" sldId="259"/>
            <ac:spMk id="12" creationId="{CCE61E0B-8139-4559-8826-9C259BBA170A}"/>
          </ac:spMkLst>
        </pc:spChg>
        <pc:spChg chg="del">
          <ac:chgData name="chakraborty_dia@outlook.com" userId="a68e46389ae01a5a" providerId="LiveId" clId="{20783A5C-56AE-405A-B340-B48F7A8A7C67}" dt="2018-10-27T00:18:39.754" v="919" actId="478"/>
          <ac:spMkLst>
            <pc:docMk/>
            <pc:sldMk cId="3000566649" sldId="259"/>
            <ac:spMk id="13" creationId="{FCD745D4-51A2-4428-998D-E15399D49905}"/>
          </ac:spMkLst>
        </pc:spChg>
        <pc:spChg chg="del mod">
          <ac:chgData name="chakraborty_dia@outlook.com" userId="a68e46389ae01a5a" providerId="LiveId" clId="{20783A5C-56AE-405A-B340-B48F7A8A7C67}" dt="2018-10-27T00:18:26.068" v="914" actId="478"/>
          <ac:spMkLst>
            <pc:docMk/>
            <pc:sldMk cId="3000566649" sldId="259"/>
            <ac:spMk id="21" creationId="{14B44D66-A2D1-4915-8941-C5D81FFB5E7D}"/>
          </ac:spMkLst>
        </pc:spChg>
        <pc:spChg chg="add mod">
          <ac:chgData name="chakraborty_dia@outlook.com" userId="a68e46389ae01a5a" providerId="LiveId" clId="{20783A5C-56AE-405A-B340-B48F7A8A7C67}" dt="2018-10-27T00:31:31.889" v="996" actId="571"/>
          <ac:spMkLst>
            <pc:docMk/>
            <pc:sldMk cId="3000566649" sldId="259"/>
            <ac:spMk id="24" creationId="{AAE6D778-CE08-4FCC-AB1D-F1EB3A5A81D9}"/>
          </ac:spMkLst>
        </pc:spChg>
        <pc:picChg chg="add mod modCrop">
          <ac:chgData name="chakraborty_dia@outlook.com" userId="a68e46389ae01a5a" providerId="LiveId" clId="{20783A5C-56AE-405A-B340-B48F7A8A7C67}" dt="2018-10-27T00:28:38.913" v="943" actId="1076"/>
          <ac:picMkLst>
            <pc:docMk/>
            <pc:sldMk cId="3000566649" sldId="259"/>
            <ac:picMk id="2050" creationId="{89F32C65-A098-48D7-8571-EFBFB0E085FF}"/>
          </ac:picMkLst>
        </pc:picChg>
      </pc:sldChg>
      <pc:sldChg chg="addSp delSp modSp add ord">
        <pc:chgData name="chakraborty_dia@outlook.com" userId="a68e46389ae01a5a" providerId="LiveId" clId="{20783A5C-56AE-405A-B340-B48F7A8A7C67}" dt="2018-11-02T19:12:18.063" v="2384" actId="1036"/>
        <pc:sldMkLst>
          <pc:docMk/>
          <pc:sldMk cId="2956327519" sldId="262"/>
        </pc:sldMkLst>
        <pc:spChg chg="mod">
          <ac:chgData name="chakraborty_dia@outlook.com" userId="a68e46389ae01a5a" providerId="LiveId" clId="{20783A5C-56AE-405A-B340-B48F7A8A7C67}" dt="2018-11-02T19:07:28.246" v="2368" actId="20577"/>
          <ac:spMkLst>
            <pc:docMk/>
            <pc:sldMk cId="2956327519" sldId="262"/>
            <ac:spMk id="2" creationId="{12294002-81AB-4971-937C-D41B1B8C67FE}"/>
          </ac:spMkLst>
        </pc:spChg>
        <pc:spChg chg="del">
          <ac:chgData name="chakraborty_dia@outlook.com" userId="a68e46389ae01a5a" providerId="LiveId" clId="{20783A5C-56AE-405A-B340-B48F7A8A7C67}" dt="2018-10-27T01:36:16.115" v="1452" actId="478"/>
          <ac:spMkLst>
            <pc:docMk/>
            <pc:sldMk cId="2956327519" sldId="262"/>
            <ac:spMk id="3" creationId="{C6FF61CC-8467-42E3-9CED-88367D45AF17}"/>
          </ac:spMkLst>
        </pc:spChg>
        <pc:spChg chg="del">
          <ac:chgData name="chakraborty_dia@outlook.com" userId="a68e46389ae01a5a" providerId="LiveId" clId="{20783A5C-56AE-405A-B340-B48F7A8A7C67}" dt="2018-10-27T01:36:14.162" v="1451" actId="478"/>
          <ac:spMkLst>
            <pc:docMk/>
            <pc:sldMk cId="2956327519" sldId="262"/>
            <ac:spMk id="4" creationId="{96221C14-ADCD-456B-B029-972805E6AA93}"/>
          </ac:spMkLst>
        </pc:spChg>
        <pc:spChg chg="mod">
          <ac:chgData name="chakraborty_dia@outlook.com" userId="a68e46389ae01a5a" providerId="LiveId" clId="{20783A5C-56AE-405A-B340-B48F7A8A7C67}" dt="2018-11-02T19:12:18.063" v="2384" actId="1036"/>
          <ac:spMkLst>
            <pc:docMk/>
            <pc:sldMk cId="2956327519" sldId="262"/>
            <ac:spMk id="5" creationId="{7D62327A-1ECC-4E17-82FC-FEC06F471DE9}"/>
          </ac:spMkLst>
        </pc:spChg>
        <pc:spChg chg="del mod">
          <ac:chgData name="chakraborty_dia@outlook.com" userId="a68e46389ae01a5a" providerId="LiveId" clId="{20783A5C-56AE-405A-B340-B48F7A8A7C67}" dt="2018-10-27T01:53:12.384" v="1541" actId="478"/>
          <ac:spMkLst>
            <pc:docMk/>
            <pc:sldMk cId="2956327519" sldId="262"/>
            <ac:spMk id="6" creationId="{FCFDA09D-3831-4397-A55B-24D17CD42BE6}"/>
          </ac:spMkLst>
        </pc:spChg>
        <pc:spChg chg="del mod">
          <ac:chgData name="chakraborty_dia@outlook.com" userId="a68e46389ae01a5a" providerId="LiveId" clId="{20783A5C-56AE-405A-B340-B48F7A8A7C67}" dt="2018-10-27T01:41:16.025" v="1457" actId="478"/>
          <ac:spMkLst>
            <pc:docMk/>
            <pc:sldMk cId="2956327519" sldId="262"/>
            <ac:spMk id="7" creationId="{10E3D4EC-166D-4D2A-A9AB-62EF7885D932}"/>
          </ac:spMkLst>
        </pc:spChg>
        <pc:spChg chg="add mod">
          <ac:chgData name="chakraborty_dia@outlook.com" userId="a68e46389ae01a5a" providerId="LiveId" clId="{20783A5C-56AE-405A-B340-B48F7A8A7C67}" dt="2018-10-27T02:00:15.731" v="1558" actId="13822"/>
          <ac:spMkLst>
            <pc:docMk/>
            <pc:sldMk cId="2956327519" sldId="262"/>
            <ac:spMk id="8" creationId="{3726D945-5855-4611-A356-B7D4908038EA}"/>
          </ac:spMkLst>
        </pc:spChg>
        <pc:spChg chg="mod">
          <ac:chgData name="chakraborty_dia@outlook.com" userId="a68e46389ae01a5a" providerId="LiveId" clId="{20783A5C-56AE-405A-B340-B48F7A8A7C67}" dt="2018-10-27T01:59:37.958" v="1549" actId="1076"/>
          <ac:spMkLst>
            <pc:docMk/>
            <pc:sldMk cId="2956327519" sldId="262"/>
            <ac:spMk id="9" creationId="{94CCB139-1483-47EE-9212-E43C49585C0F}"/>
          </ac:spMkLst>
        </pc:spChg>
        <pc:spChg chg="mod">
          <ac:chgData name="chakraborty_dia@outlook.com" userId="a68e46389ae01a5a" providerId="LiveId" clId="{20783A5C-56AE-405A-B340-B48F7A8A7C67}" dt="2018-10-27T02:16:34.378" v="1613" actId="20577"/>
          <ac:spMkLst>
            <pc:docMk/>
            <pc:sldMk cId="2956327519" sldId="262"/>
            <ac:spMk id="11" creationId="{F61B4C86-1600-4055-9456-E57C5F37CD5C}"/>
          </ac:spMkLst>
        </pc:spChg>
        <pc:spChg chg="mod">
          <ac:chgData name="chakraborty_dia@outlook.com" userId="a68e46389ae01a5a" providerId="LiveId" clId="{20783A5C-56AE-405A-B340-B48F7A8A7C67}" dt="2018-10-27T02:13:52.381" v="1577" actId="1076"/>
          <ac:spMkLst>
            <pc:docMk/>
            <pc:sldMk cId="2956327519" sldId="262"/>
            <ac:spMk id="13" creationId="{FCD745D4-51A2-4428-998D-E15399D49905}"/>
          </ac:spMkLst>
        </pc:spChg>
        <pc:spChg chg="mod">
          <ac:chgData name="chakraborty_dia@outlook.com" userId="a68e46389ae01a5a" providerId="LiveId" clId="{20783A5C-56AE-405A-B340-B48F7A8A7C67}" dt="2018-10-27T01:52:02.039" v="1519" actId="20577"/>
          <ac:spMkLst>
            <pc:docMk/>
            <pc:sldMk cId="2956327519" sldId="262"/>
            <ac:spMk id="21" creationId="{C8DBEB01-BBBB-4044-BEC2-C869E2A3855A}"/>
          </ac:spMkLst>
        </pc:spChg>
        <pc:spChg chg="mod">
          <ac:chgData name="chakraborty_dia@outlook.com" userId="a68e46389ae01a5a" providerId="LiveId" clId="{20783A5C-56AE-405A-B340-B48F7A8A7C67}" dt="2018-10-27T01:41:39.755" v="1493" actId="14100"/>
          <ac:spMkLst>
            <pc:docMk/>
            <pc:sldMk cId="2956327519" sldId="262"/>
            <ac:spMk id="24" creationId="{FFD3072A-AD63-4F15-AE50-5ED0F2143956}"/>
          </ac:spMkLst>
        </pc:spChg>
        <pc:spChg chg="del mod">
          <ac:chgData name="chakraborty_dia@outlook.com" userId="a68e46389ae01a5a" providerId="LiveId" clId="{20783A5C-56AE-405A-B340-B48F7A8A7C67}" dt="2018-10-27T01:36:08.202" v="1450" actId="478"/>
          <ac:spMkLst>
            <pc:docMk/>
            <pc:sldMk cId="2956327519" sldId="262"/>
            <ac:spMk id="25" creationId="{719E8CB6-EF8E-438E-B09A-B7E98A5616A7}"/>
          </ac:spMkLst>
        </pc:spChg>
        <pc:spChg chg="del">
          <ac:chgData name="chakraborty_dia@outlook.com" userId="a68e46389ae01a5a" providerId="LiveId" clId="{20783A5C-56AE-405A-B340-B48F7A8A7C67}" dt="2018-10-27T02:13:20.151" v="1570" actId="478"/>
          <ac:spMkLst>
            <pc:docMk/>
            <pc:sldMk cId="2956327519" sldId="262"/>
            <ac:spMk id="26" creationId="{81B2B1EE-AAF7-47A2-876F-F41A17BD041C}"/>
          </ac:spMkLst>
        </pc:spChg>
        <pc:spChg chg="del">
          <ac:chgData name="chakraborty_dia@outlook.com" userId="a68e46389ae01a5a" providerId="LiveId" clId="{20783A5C-56AE-405A-B340-B48F7A8A7C67}" dt="2018-10-27T02:13:23.368" v="1571" actId="478"/>
          <ac:spMkLst>
            <pc:docMk/>
            <pc:sldMk cId="2956327519" sldId="262"/>
            <ac:spMk id="27" creationId="{3048D03C-528A-4936-9E3A-610B643F1842}"/>
          </ac:spMkLst>
        </pc:spChg>
        <pc:spChg chg="mod">
          <ac:chgData name="chakraborty_dia@outlook.com" userId="a68e46389ae01a5a" providerId="LiveId" clId="{20783A5C-56AE-405A-B340-B48F7A8A7C67}" dt="2018-10-27T01:35:51.618" v="1445" actId="1076"/>
          <ac:spMkLst>
            <pc:docMk/>
            <pc:sldMk cId="2956327519" sldId="262"/>
            <ac:spMk id="28" creationId="{8E726D3C-AF6B-46F0-BD5B-2E493CDA3AD9}"/>
          </ac:spMkLst>
        </pc:spChg>
        <pc:spChg chg="mod">
          <ac:chgData name="chakraborty_dia@outlook.com" userId="a68e46389ae01a5a" providerId="LiveId" clId="{20783A5C-56AE-405A-B340-B48F7A8A7C67}" dt="2018-11-02T19:08:56.872" v="2380" actId="1076"/>
          <ac:spMkLst>
            <pc:docMk/>
            <pc:sldMk cId="2956327519" sldId="262"/>
            <ac:spMk id="29" creationId="{E533A5F8-CAAE-4C5F-8831-5942A98B7C07}"/>
          </ac:spMkLst>
        </pc:spChg>
        <pc:spChg chg="del">
          <ac:chgData name="chakraborty_dia@outlook.com" userId="a68e46389ae01a5a" providerId="LiveId" clId="{20783A5C-56AE-405A-B340-B48F7A8A7C67}" dt="2018-10-27T01:36:19.802" v="1453" actId="478"/>
          <ac:spMkLst>
            <pc:docMk/>
            <pc:sldMk cId="2956327519" sldId="262"/>
            <ac:spMk id="33" creationId="{FC70C2C0-C78B-4AEE-8F79-CA1924D1670C}"/>
          </ac:spMkLst>
        </pc:spChg>
        <pc:spChg chg="add mod">
          <ac:chgData name="chakraborty_dia@outlook.com" userId="a68e46389ae01a5a" providerId="LiveId" clId="{20783A5C-56AE-405A-B340-B48F7A8A7C67}" dt="2018-10-27T01:35:38.351" v="1422" actId="571"/>
          <ac:spMkLst>
            <pc:docMk/>
            <pc:sldMk cId="2956327519" sldId="262"/>
            <ac:spMk id="34" creationId="{D10B7C32-6D7E-4C7D-AF41-AACB6EC0E77B}"/>
          </ac:spMkLst>
        </pc:spChg>
        <pc:spChg chg="add mod">
          <ac:chgData name="chakraborty_dia@outlook.com" userId="a68e46389ae01a5a" providerId="LiveId" clId="{20783A5C-56AE-405A-B340-B48F7A8A7C67}" dt="2018-10-27T01:53:22.180" v="1543" actId="571"/>
          <ac:spMkLst>
            <pc:docMk/>
            <pc:sldMk cId="2956327519" sldId="262"/>
            <ac:spMk id="35" creationId="{BB5AA3C4-C3E6-4CA7-8DBE-143115436EF0}"/>
          </ac:spMkLst>
        </pc:spChg>
        <pc:spChg chg="add mod">
          <ac:chgData name="chakraborty_dia@outlook.com" userId="a68e46389ae01a5a" providerId="LiveId" clId="{20783A5C-56AE-405A-B340-B48F7A8A7C67}" dt="2018-10-27T01:59:40.081" v="1551" actId="571"/>
          <ac:spMkLst>
            <pc:docMk/>
            <pc:sldMk cId="2956327519" sldId="262"/>
            <ac:spMk id="36" creationId="{8CAF5D41-3B59-456A-8994-A981DF24B648}"/>
          </ac:spMkLst>
        </pc:spChg>
        <pc:spChg chg="add">
          <ac:chgData name="chakraborty_dia@outlook.com" userId="a68e46389ae01a5a" providerId="LiveId" clId="{20783A5C-56AE-405A-B340-B48F7A8A7C67}" dt="2018-10-27T02:15:02.130" v="1581"/>
          <ac:spMkLst>
            <pc:docMk/>
            <pc:sldMk cId="2956327519" sldId="262"/>
            <ac:spMk id="37" creationId="{9C12BE48-4AFC-4231-953C-D887F5812B01}"/>
          </ac:spMkLst>
        </pc:spChg>
        <pc:spChg chg="add mod">
          <ac:chgData name="chakraborty_dia@outlook.com" userId="a68e46389ae01a5a" providerId="LiveId" clId="{20783A5C-56AE-405A-B340-B48F7A8A7C67}" dt="2018-10-27T02:16:19.203" v="1609" actId="20577"/>
          <ac:spMkLst>
            <pc:docMk/>
            <pc:sldMk cId="2956327519" sldId="262"/>
            <ac:spMk id="38" creationId="{7BDC32A7-BA6A-41D2-A1A1-9615DB7204F1}"/>
          </ac:spMkLst>
        </pc:spChg>
        <pc:spChg chg="add mod">
          <ac:chgData name="chakraborty_dia@outlook.com" userId="a68e46389ae01a5a" providerId="LiveId" clId="{20783A5C-56AE-405A-B340-B48F7A8A7C67}" dt="2018-11-02T19:07:48.199" v="2372" actId="1076"/>
          <ac:spMkLst>
            <pc:docMk/>
            <pc:sldMk cId="2956327519" sldId="262"/>
            <ac:spMk id="39" creationId="{FC36E196-51F8-4EC3-B86B-3903C556C31C}"/>
          </ac:spMkLst>
        </pc:spChg>
        <pc:spChg chg="add mod">
          <ac:chgData name="chakraborty_dia@outlook.com" userId="a68e46389ae01a5a" providerId="LiveId" clId="{20783A5C-56AE-405A-B340-B48F7A8A7C67}" dt="2018-11-02T19:08:06.013" v="2377" actId="20577"/>
          <ac:spMkLst>
            <pc:docMk/>
            <pc:sldMk cId="2956327519" sldId="262"/>
            <ac:spMk id="40" creationId="{F01E03F8-AA72-49CC-89D9-082840C843A6}"/>
          </ac:spMkLst>
        </pc:spChg>
        <pc:picChg chg="add mod">
          <ac:chgData name="chakraborty_dia@outlook.com" userId="a68e46389ae01a5a" providerId="LiveId" clId="{20783A5C-56AE-405A-B340-B48F7A8A7C67}" dt="2018-10-27T02:11:04.869" v="1569" actId="1076"/>
          <ac:picMkLst>
            <pc:docMk/>
            <pc:sldMk cId="2956327519" sldId="262"/>
            <ac:picMk id="5122" creationId="{DBF1A6DD-E241-4C00-8518-F19D98B01192}"/>
          </ac:picMkLst>
        </pc:picChg>
        <pc:inkChg chg="add del">
          <ac:chgData name="chakraborty_dia@outlook.com" userId="a68e46389ae01a5a" providerId="LiveId" clId="{20783A5C-56AE-405A-B340-B48F7A8A7C67}" dt="2018-10-27T02:06:49.544" v="1561"/>
          <ac:inkMkLst>
            <pc:docMk/>
            <pc:sldMk cId="2956327519" sldId="262"/>
            <ac:inkMk id="10" creationId="{45DCC1AB-8008-4851-A0C2-1ABA8275F39C}"/>
          </ac:inkMkLst>
        </pc:inkChg>
      </pc:sldChg>
      <pc:sldChg chg="addSp delSp modSp add del ord">
        <pc:chgData name="chakraborty_dia@outlook.com" userId="a68e46389ae01a5a" providerId="LiveId" clId="{20783A5C-56AE-405A-B340-B48F7A8A7C67}" dt="2018-11-05T20:13:34.603" v="2433" actId="2696"/>
        <pc:sldMkLst>
          <pc:docMk/>
          <pc:sldMk cId="3697268804" sldId="264"/>
        </pc:sldMkLst>
        <pc:spChg chg="del">
          <ac:chgData name="chakraborty_dia@outlook.com" userId="a68e46389ae01a5a" providerId="LiveId" clId="{20783A5C-56AE-405A-B340-B48F7A8A7C67}" dt="2018-11-05T20:13:17.273" v="2428"/>
          <ac:spMkLst>
            <pc:docMk/>
            <pc:sldMk cId="3697268804" sldId="264"/>
            <ac:spMk id="6" creationId="{90FB11F8-A102-4BC1-B1FB-5C278CCD6D7B}"/>
          </ac:spMkLst>
        </pc:spChg>
        <pc:spChg chg="del mod">
          <ac:chgData name="chakraborty_dia@outlook.com" userId="a68e46389ae01a5a" providerId="LiveId" clId="{20783A5C-56AE-405A-B340-B48F7A8A7C67}" dt="2018-11-05T20:13:00.033" v="2425"/>
          <ac:spMkLst>
            <pc:docMk/>
            <pc:sldMk cId="3697268804" sldId="264"/>
            <ac:spMk id="8" creationId="{0CFB4E78-EDA3-4187-8BD3-A89AF5FCACE7}"/>
          </ac:spMkLst>
        </pc:spChg>
        <pc:spChg chg="mod">
          <ac:chgData name="chakraborty_dia@outlook.com" userId="a68e46389ae01a5a" providerId="LiveId" clId="{20783A5C-56AE-405A-B340-B48F7A8A7C67}" dt="2018-10-27T02:21:26.570" v="1626" actId="20577"/>
          <ac:spMkLst>
            <pc:docMk/>
            <pc:sldMk cId="3697268804" sldId="264"/>
            <ac:spMk id="9" creationId="{108CDD1E-3D83-44B6-AC01-2073BBB8D534}"/>
          </ac:spMkLst>
        </pc:spChg>
        <pc:spChg chg="del">
          <ac:chgData name="chakraborty_dia@outlook.com" userId="a68e46389ae01a5a" providerId="LiveId" clId="{20783A5C-56AE-405A-B340-B48F7A8A7C67}" dt="2018-10-27T02:21:19.465" v="1623" actId="478"/>
          <ac:spMkLst>
            <pc:docMk/>
            <pc:sldMk cId="3697268804" sldId="264"/>
            <ac:spMk id="12" creationId="{A92F16F2-1C05-4055-9CE6-8991911D4889}"/>
          </ac:spMkLst>
        </pc:spChg>
        <pc:spChg chg="add del">
          <ac:chgData name="chakraborty_dia@outlook.com" userId="a68e46389ae01a5a" providerId="LiveId" clId="{20783A5C-56AE-405A-B340-B48F7A8A7C67}" dt="2018-10-27T02:21:18.432" v="1622"/>
          <ac:spMkLst>
            <pc:docMk/>
            <pc:sldMk cId="3697268804" sldId="264"/>
            <ac:spMk id="21" creationId="{021F8BBE-6FE1-4A51-BDFA-79D571BB81B3}"/>
          </ac:spMkLst>
        </pc:spChg>
        <pc:spChg chg="mod">
          <ac:chgData name="chakraborty_dia@outlook.com" userId="a68e46389ae01a5a" providerId="LiveId" clId="{20783A5C-56AE-405A-B340-B48F7A8A7C67}" dt="2018-10-27T02:21:33.597" v="1628" actId="20577"/>
          <ac:spMkLst>
            <pc:docMk/>
            <pc:sldMk cId="3697268804" sldId="264"/>
            <ac:spMk id="23" creationId="{BA4D7A71-6ECE-4E26-8984-DB2C48178C3F}"/>
          </ac:spMkLst>
        </pc:spChg>
        <pc:spChg chg="add">
          <ac:chgData name="chakraborty_dia@outlook.com" userId="a68e46389ae01a5a" providerId="LiveId" clId="{20783A5C-56AE-405A-B340-B48F7A8A7C67}" dt="2018-10-27T02:21:20.295" v="1624"/>
          <ac:spMkLst>
            <pc:docMk/>
            <pc:sldMk cId="3697268804" sldId="264"/>
            <ac:spMk id="25" creationId="{DD46B546-78FC-4767-B991-42CD0851984D}"/>
          </ac:spMkLst>
        </pc:spChg>
        <pc:spChg chg="add mod">
          <ac:chgData name="chakraborty_dia@outlook.com" userId="a68e46389ae01a5a" providerId="LiveId" clId="{20783A5C-56AE-405A-B340-B48F7A8A7C67}" dt="2018-10-27T02:23:02.304" v="1710" actId="20577"/>
          <ac:spMkLst>
            <pc:docMk/>
            <pc:sldMk cId="3697268804" sldId="264"/>
            <ac:spMk id="27" creationId="{36FF3F0C-D0CF-4DFD-98C2-8352545E79CB}"/>
          </ac:spMkLst>
        </pc:spChg>
      </pc:sldChg>
      <pc:sldChg chg="modSp add ord">
        <pc:chgData name="chakraborty_dia@outlook.com" userId="a68e46389ae01a5a" providerId="LiveId" clId="{20783A5C-56AE-405A-B340-B48F7A8A7C67}" dt="2018-10-27T02:21:54.519" v="1645" actId="20577"/>
        <pc:sldMkLst>
          <pc:docMk/>
          <pc:sldMk cId="2041112705" sldId="265"/>
        </pc:sldMkLst>
        <pc:spChg chg="mod">
          <ac:chgData name="chakraborty_dia@outlook.com" userId="a68e46389ae01a5a" providerId="LiveId" clId="{20783A5C-56AE-405A-B340-B48F7A8A7C67}" dt="2018-10-27T02:21:54.519" v="1645" actId="20577"/>
          <ac:spMkLst>
            <pc:docMk/>
            <pc:sldMk cId="2041112705" sldId="265"/>
            <ac:spMk id="7" creationId="{EC1F7D77-4058-47FA-AF4E-2D132049779E}"/>
          </ac:spMkLst>
        </pc:spChg>
      </pc:sldChg>
      <pc:sldChg chg="addSp delSp modSp add">
        <pc:chgData name="chakraborty_dia@outlook.com" userId="a68e46389ae01a5a" providerId="LiveId" clId="{20783A5C-56AE-405A-B340-B48F7A8A7C67}" dt="2018-11-05T20:13:30.350" v="2432" actId="1076"/>
        <pc:sldMkLst>
          <pc:docMk/>
          <pc:sldMk cId="284933427" sldId="266"/>
        </pc:sldMkLst>
        <pc:spChg chg="mod">
          <ac:chgData name="chakraborty_dia@outlook.com" userId="a68e46389ae01a5a" providerId="LiveId" clId="{20783A5C-56AE-405A-B340-B48F7A8A7C67}" dt="2018-10-27T02:23:32.960" v="1729" actId="20577"/>
          <ac:spMkLst>
            <pc:docMk/>
            <pc:sldMk cId="284933427" sldId="266"/>
            <ac:spMk id="2" creationId="{12294002-81AB-4971-937C-D41B1B8C67FE}"/>
          </ac:spMkLst>
        </pc:spChg>
        <pc:spChg chg="add mod">
          <ac:chgData name="chakraborty_dia@outlook.com" userId="a68e46389ae01a5a" providerId="LiveId" clId="{20783A5C-56AE-405A-B340-B48F7A8A7C67}" dt="2018-11-02T19:18:09.243" v="2419" actId="1076"/>
          <ac:spMkLst>
            <pc:docMk/>
            <pc:sldMk cId="284933427" sldId="266"/>
            <ac:spMk id="3" creationId="{2966E4D1-DD2A-4E31-A63A-06C73E73ADC1}"/>
          </ac:spMkLst>
        </pc:spChg>
        <pc:spChg chg="mod">
          <ac:chgData name="chakraborty_dia@outlook.com" userId="a68e46389ae01a5a" providerId="LiveId" clId="{20783A5C-56AE-405A-B340-B48F7A8A7C67}" dt="2018-11-05T20:13:30.350" v="2432" actId="1076"/>
          <ac:spMkLst>
            <pc:docMk/>
            <pc:sldMk cId="284933427" sldId="266"/>
            <ac:spMk id="5" creationId="{7D62327A-1ECC-4E17-82FC-FEC06F471DE9}"/>
          </ac:spMkLst>
        </pc:spChg>
        <pc:spChg chg="del mod">
          <ac:chgData name="chakraborty_dia@outlook.com" userId="a68e46389ae01a5a" providerId="LiveId" clId="{20783A5C-56AE-405A-B340-B48F7A8A7C67}" dt="2018-10-27T02:24:33.048" v="1759" actId="478"/>
          <ac:spMkLst>
            <pc:docMk/>
            <pc:sldMk cId="284933427" sldId="266"/>
            <ac:spMk id="8" creationId="{3726D945-5855-4611-A356-B7D4908038EA}"/>
          </ac:spMkLst>
        </pc:spChg>
        <pc:spChg chg="mod">
          <ac:chgData name="chakraborty_dia@outlook.com" userId="a68e46389ae01a5a" providerId="LiveId" clId="{20783A5C-56AE-405A-B340-B48F7A8A7C67}" dt="2018-10-27T02:26:34.911" v="1779" actId="14100"/>
          <ac:spMkLst>
            <pc:docMk/>
            <pc:sldMk cId="284933427" sldId="266"/>
            <ac:spMk id="9" creationId="{94CCB139-1483-47EE-9212-E43C49585C0F}"/>
          </ac:spMkLst>
        </pc:spChg>
        <pc:spChg chg="mod">
          <ac:chgData name="chakraborty_dia@outlook.com" userId="a68e46389ae01a5a" providerId="LiveId" clId="{20783A5C-56AE-405A-B340-B48F7A8A7C67}" dt="2018-10-27T02:26:43.615" v="1781" actId="1076"/>
          <ac:spMkLst>
            <pc:docMk/>
            <pc:sldMk cId="284933427" sldId="266"/>
            <ac:spMk id="11" creationId="{F61B4C86-1600-4055-9456-E57C5F37CD5C}"/>
          </ac:spMkLst>
        </pc:spChg>
        <pc:spChg chg="mod">
          <ac:chgData name="chakraborty_dia@outlook.com" userId="a68e46389ae01a5a" providerId="LiveId" clId="{20783A5C-56AE-405A-B340-B48F7A8A7C67}" dt="2018-10-27T02:26:46.988" v="1782" actId="1076"/>
          <ac:spMkLst>
            <pc:docMk/>
            <pc:sldMk cId="284933427" sldId="266"/>
            <ac:spMk id="13" creationId="{FCD745D4-51A2-4428-998D-E15399D49905}"/>
          </ac:spMkLst>
        </pc:spChg>
        <pc:spChg chg="mod">
          <ac:chgData name="chakraborty_dia@outlook.com" userId="a68e46389ae01a5a" providerId="LiveId" clId="{20783A5C-56AE-405A-B340-B48F7A8A7C67}" dt="2018-11-02T19:18:20.637" v="2421" actId="1076"/>
          <ac:spMkLst>
            <pc:docMk/>
            <pc:sldMk cId="284933427" sldId="266"/>
            <ac:spMk id="24" creationId="{FFD3072A-AD63-4F15-AE50-5ED0F2143956}"/>
          </ac:spMkLst>
        </pc:spChg>
        <pc:spChg chg="add">
          <ac:chgData name="chakraborty_dia@outlook.com" userId="a68e46389ae01a5a" providerId="LiveId" clId="{20783A5C-56AE-405A-B340-B48F7A8A7C67}" dt="2018-10-27T02:23:54.350" v="1730"/>
          <ac:spMkLst>
            <pc:docMk/>
            <pc:sldMk cId="284933427" sldId="266"/>
            <ac:spMk id="26" creationId="{55750B4B-8672-40EE-896A-ED871AFEC940}"/>
          </ac:spMkLst>
        </pc:spChg>
        <pc:spChg chg="add mod">
          <ac:chgData name="chakraborty_dia@outlook.com" userId="a68e46389ae01a5a" providerId="LiveId" clId="{20783A5C-56AE-405A-B340-B48F7A8A7C67}" dt="2018-11-02T19:18:04.533" v="2417" actId="1076"/>
          <ac:spMkLst>
            <pc:docMk/>
            <pc:sldMk cId="284933427" sldId="266"/>
            <ac:spMk id="27" creationId="{4D98EECF-62FC-4BA9-8737-475CBFC18419}"/>
          </ac:spMkLst>
        </pc:spChg>
        <pc:spChg chg="mod">
          <ac:chgData name="chakraborty_dia@outlook.com" userId="a68e46389ae01a5a" providerId="LiveId" clId="{20783A5C-56AE-405A-B340-B48F7A8A7C67}" dt="2018-10-27T02:24:08.056" v="1736" actId="20577"/>
          <ac:spMkLst>
            <pc:docMk/>
            <pc:sldMk cId="284933427" sldId="266"/>
            <ac:spMk id="28" creationId="{8E726D3C-AF6B-46F0-BD5B-2E493CDA3AD9}"/>
          </ac:spMkLst>
        </pc:spChg>
        <pc:spChg chg="add mod">
          <ac:chgData name="chakraborty_dia@outlook.com" userId="a68e46389ae01a5a" providerId="LiveId" clId="{20783A5C-56AE-405A-B340-B48F7A8A7C67}" dt="2018-10-27T02:27:24.364" v="1805" actId="20577"/>
          <ac:spMkLst>
            <pc:docMk/>
            <pc:sldMk cId="284933427" sldId="266"/>
            <ac:spMk id="33" creationId="{D5543108-50A6-441A-9FDA-FC8DED3FBC56}"/>
          </ac:spMkLst>
        </pc:spChg>
        <pc:spChg chg="add mod">
          <ac:chgData name="chakraborty_dia@outlook.com" userId="a68e46389ae01a5a" providerId="LiveId" clId="{20783A5C-56AE-405A-B340-B48F7A8A7C67}" dt="2018-10-27T02:27:47.343" v="1820" actId="20577"/>
          <ac:spMkLst>
            <pc:docMk/>
            <pc:sldMk cId="284933427" sldId="266"/>
            <ac:spMk id="34" creationId="{0F0607C9-7278-4D16-AFC1-52FF9CB5A984}"/>
          </ac:spMkLst>
        </pc:spChg>
        <pc:spChg chg="add mod">
          <ac:chgData name="chakraborty_dia@outlook.com" userId="a68e46389ae01a5a" providerId="LiveId" clId="{20783A5C-56AE-405A-B340-B48F7A8A7C67}" dt="2018-11-05T20:13:08.913" v="2427" actId="1076"/>
          <ac:spMkLst>
            <pc:docMk/>
            <pc:sldMk cId="284933427" sldId="266"/>
            <ac:spMk id="35" creationId="{D9CAE528-B90D-4C61-9195-EA38E36226E3}"/>
          </ac:spMkLst>
        </pc:spChg>
        <pc:spChg chg="add mod">
          <ac:chgData name="chakraborty_dia@outlook.com" userId="a68e46389ae01a5a" providerId="LiveId" clId="{20783A5C-56AE-405A-B340-B48F7A8A7C67}" dt="2018-11-05T20:13:29.312" v="2431" actId="1076"/>
          <ac:spMkLst>
            <pc:docMk/>
            <pc:sldMk cId="284933427" sldId="266"/>
            <ac:spMk id="36" creationId="{533726E1-38D9-4910-9BDA-F1BDB3892582}"/>
          </ac:spMkLst>
        </pc:spChg>
        <pc:picChg chg="del">
          <ac:chgData name="chakraborty_dia@outlook.com" userId="a68e46389ae01a5a" providerId="LiveId" clId="{20783A5C-56AE-405A-B340-B48F7A8A7C67}" dt="2018-10-27T02:24:27.925" v="1757" actId="478"/>
          <ac:picMkLst>
            <pc:docMk/>
            <pc:sldMk cId="284933427" sldId="266"/>
            <ac:picMk id="5122" creationId="{DBF1A6DD-E241-4C00-8518-F19D98B01192}"/>
          </ac:picMkLst>
        </pc:picChg>
      </pc:sldChg>
      <pc:sldChg chg="modSp add">
        <pc:chgData name="chakraborty_dia@outlook.com" userId="a68e46389ae01a5a" providerId="LiveId" clId="{20783A5C-56AE-405A-B340-B48F7A8A7C67}" dt="2018-10-27T03:04:18.570" v="2014" actId="20577"/>
        <pc:sldMkLst>
          <pc:docMk/>
          <pc:sldMk cId="276043138" sldId="267"/>
        </pc:sldMkLst>
        <pc:spChg chg="mod">
          <ac:chgData name="chakraborty_dia@outlook.com" userId="a68e46389ae01a5a" providerId="LiveId" clId="{20783A5C-56AE-405A-B340-B48F7A8A7C67}" dt="2018-10-27T03:04:18.570" v="2014" actId="20577"/>
          <ac:spMkLst>
            <pc:docMk/>
            <pc:sldMk cId="276043138" sldId="267"/>
            <ac:spMk id="7" creationId="{EC1F7D77-4058-47FA-AF4E-2D132049779E}"/>
          </ac:spMkLst>
        </pc:spChg>
      </pc:sldChg>
      <pc:sldChg chg="addSp delSp modSp add del ord">
        <pc:chgData name="chakraborty_dia@outlook.com" userId="a68e46389ae01a5a" providerId="LiveId" clId="{20783A5C-56AE-405A-B340-B48F7A8A7C67}" dt="2018-11-05T20:17:45.373" v="2491" actId="1076"/>
        <pc:sldMkLst>
          <pc:docMk/>
          <pc:sldMk cId="1322168516" sldId="268"/>
        </pc:sldMkLst>
        <pc:spChg chg="del">
          <ac:chgData name="chakraborty_dia@outlook.com" userId="a68e46389ae01a5a" providerId="LiveId" clId="{20783A5C-56AE-405A-B340-B48F7A8A7C67}" dt="2018-10-27T03:11:27.892" v="2114" actId="478"/>
          <ac:spMkLst>
            <pc:docMk/>
            <pc:sldMk cId="1322168516" sldId="268"/>
            <ac:spMk id="6" creationId="{90FB11F8-A102-4BC1-B1FB-5C278CCD6D7B}"/>
          </ac:spMkLst>
        </pc:spChg>
        <pc:spChg chg="del mod">
          <ac:chgData name="chakraborty_dia@outlook.com" userId="a68e46389ae01a5a" providerId="LiveId" clId="{20783A5C-56AE-405A-B340-B48F7A8A7C67}" dt="2018-11-05T20:15:14.121" v="2450"/>
          <ac:spMkLst>
            <pc:docMk/>
            <pc:sldMk cId="1322168516" sldId="268"/>
            <ac:spMk id="8" creationId="{0CFB4E78-EDA3-4187-8BD3-A89AF5FCACE7}"/>
          </ac:spMkLst>
        </pc:spChg>
        <pc:spChg chg="del mod">
          <ac:chgData name="chakraborty_dia@outlook.com" userId="a68e46389ae01a5a" providerId="LiveId" clId="{20783A5C-56AE-405A-B340-B48F7A8A7C67}" dt="2018-11-05T20:16:01.384" v="2458" actId="478"/>
          <ac:spMkLst>
            <pc:docMk/>
            <pc:sldMk cId="1322168516" sldId="268"/>
            <ac:spMk id="9" creationId="{108CDD1E-3D83-44B6-AC01-2073BBB8D534}"/>
          </ac:spMkLst>
        </pc:spChg>
        <pc:spChg chg="del mod">
          <ac:chgData name="chakraborty_dia@outlook.com" userId="a68e46389ae01a5a" providerId="LiveId" clId="{20783A5C-56AE-405A-B340-B48F7A8A7C67}" dt="2018-11-05T20:16:58.539" v="2478" actId="478"/>
          <ac:spMkLst>
            <pc:docMk/>
            <pc:sldMk cId="1322168516" sldId="268"/>
            <ac:spMk id="23" creationId="{BA4D7A71-6ECE-4E26-8984-DB2C48178C3F}"/>
          </ac:spMkLst>
        </pc:spChg>
        <pc:spChg chg="del">
          <ac:chgData name="chakraborty_dia@outlook.com" userId="a68e46389ae01a5a" providerId="LiveId" clId="{20783A5C-56AE-405A-B340-B48F7A8A7C67}" dt="2018-11-05T20:17:00.769" v="2479" actId="478"/>
          <ac:spMkLst>
            <pc:docMk/>
            <pc:sldMk cId="1322168516" sldId="268"/>
            <ac:spMk id="24" creationId="{0327FC7F-9A4F-4E15-A8D7-24F0C7A33F07}"/>
          </ac:spMkLst>
        </pc:spChg>
        <pc:spChg chg="mod">
          <ac:chgData name="chakraborty_dia@outlook.com" userId="a68e46389ae01a5a" providerId="LiveId" clId="{20783A5C-56AE-405A-B340-B48F7A8A7C67}" dt="2018-10-27T03:04:46.016" v="2018" actId="255"/>
          <ac:spMkLst>
            <pc:docMk/>
            <pc:sldMk cId="1322168516" sldId="268"/>
            <ac:spMk id="25" creationId="{DD46B546-78FC-4767-B991-42CD0851984D}"/>
          </ac:spMkLst>
        </pc:spChg>
        <pc:spChg chg="del">
          <ac:chgData name="chakraborty_dia@outlook.com" userId="a68e46389ae01a5a" providerId="LiveId" clId="{20783A5C-56AE-405A-B340-B48F7A8A7C67}" dt="2018-11-05T20:17:07.222" v="2481" actId="478"/>
          <ac:spMkLst>
            <pc:docMk/>
            <pc:sldMk cId="1322168516" sldId="268"/>
            <ac:spMk id="26" creationId="{3604A25D-265E-435D-B5FF-E45D147A5128}"/>
          </ac:spMkLst>
        </pc:spChg>
        <pc:spChg chg="mod">
          <ac:chgData name="chakraborty_dia@outlook.com" userId="a68e46389ae01a5a" providerId="LiveId" clId="{20783A5C-56AE-405A-B340-B48F7A8A7C67}" dt="2018-10-27T03:04:58.766" v="2021" actId="1076"/>
          <ac:spMkLst>
            <pc:docMk/>
            <pc:sldMk cId="1322168516" sldId="268"/>
            <ac:spMk id="27" creationId="{36FF3F0C-D0CF-4DFD-98C2-8352545E79CB}"/>
          </ac:spMkLst>
        </pc:spChg>
        <pc:spChg chg="add del mod">
          <ac:chgData name="chakraborty_dia@outlook.com" userId="a68e46389ae01a5a" providerId="LiveId" clId="{20783A5C-56AE-405A-B340-B48F7A8A7C67}" dt="2018-10-27T03:05:34.154" v="2026"/>
          <ac:spMkLst>
            <pc:docMk/>
            <pc:sldMk cId="1322168516" sldId="268"/>
            <ac:spMk id="28" creationId="{9BAAA197-71C4-4165-88FF-C58C84CF69DC}"/>
          </ac:spMkLst>
        </pc:spChg>
        <pc:spChg chg="add mod">
          <ac:chgData name="chakraborty_dia@outlook.com" userId="a68e46389ae01a5a" providerId="LiveId" clId="{20783A5C-56AE-405A-B340-B48F7A8A7C67}" dt="2018-10-27T03:06:45.251" v="2084" actId="20577"/>
          <ac:spMkLst>
            <pc:docMk/>
            <pc:sldMk cId="1322168516" sldId="268"/>
            <ac:spMk id="29" creationId="{7E7906A9-0950-4CE9-8E2C-CC340B63392B}"/>
          </ac:spMkLst>
        </pc:spChg>
        <pc:spChg chg="add mod">
          <ac:chgData name="chakraborty_dia@outlook.com" userId="a68e46389ae01a5a" providerId="LiveId" clId="{20783A5C-56AE-405A-B340-B48F7A8A7C67}" dt="2018-11-05T20:17:45.373" v="2491" actId="1076"/>
          <ac:spMkLst>
            <pc:docMk/>
            <pc:sldMk cId="1322168516" sldId="268"/>
            <ac:spMk id="30" creationId="{F96B3468-4355-44BA-B70D-0A52CC4F40EF}"/>
          </ac:spMkLst>
        </pc:spChg>
        <pc:spChg chg="add mod">
          <ac:chgData name="chakraborty_dia@outlook.com" userId="a68e46389ae01a5a" providerId="LiveId" clId="{20783A5C-56AE-405A-B340-B48F7A8A7C67}" dt="2018-11-05T20:17:28.069" v="2486" actId="1076"/>
          <ac:spMkLst>
            <pc:docMk/>
            <pc:sldMk cId="1322168516" sldId="268"/>
            <ac:spMk id="31" creationId="{BD31374F-518C-4CD9-BDC8-FD326DFF195F}"/>
          </ac:spMkLst>
        </pc:spChg>
        <pc:spChg chg="add mod">
          <ac:chgData name="chakraborty_dia@outlook.com" userId="a68e46389ae01a5a" providerId="LiveId" clId="{20783A5C-56AE-405A-B340-B48F7A8A7C67}" dt="2018-11-05T20:17:20.822" v="2483" actId="1076"/>
          <ac:spMkLst>
            <pc:docMk/>
            <pc:sldMk cId="1322168516" sldId="268"/>
            <ac:spMk id="32" creationId="{79D3A7E9-93FC-4F85-9A2B-80DEF78045D3}"/>
          </ac:spMkLst>
        </pc:spChg>
        <pc:spChg chg="add mod">
          <ac:chgData name="chakraborty_dia@outlook.com" userId="a68e46389ae01a5a" providerId="LiveId" clId="{20783A5C-56AE-405A-B340-B48F7A8A7C67}" dt="2018-11-05T20:17:25.358" v="2485" actId="1076"/>
          <ac:spMkLst>
            <pc:docMk/>
            <pc:sldMk cId="1322168516" sldId="268"/>
            <ac:spMk id="33" creationId="{1878071A-1018-4074-B41D-0535D66278DF}"/>
          </ac:spMkLst>
        </pc:spChg>
        <pc:spChg chg="add mod">
          <ac:chgData name="chakraborty_dia@outlook.com" userId="a68e46389ae01a5a" providerId="LiveId" clId="{20783A5C-56AE-405A-B340-B48F7A8A7C67}" dt="2018-11-05T20:17:23.211" v="2484" actId="1076"/>
          <ac:spMkLst>
            <pc:docMk/>
            <pc:sldMk cId="1322168516" sldId="268"/>
            <ac:spMk id="34" creationId="{39C9C692-5CA9-45BC-A8F3-6E1B1176B73F}"/>
          </ac:spMkLst>
        </pc:spChg>
        <pc:spChg chg="add">
          <ac:chgData name="chakraborty_dia@outlook.com" userId="a68e46389ae01a5a" providerId="LiveId" clId="{20783A5C-56AE-405A-B340-B48F7A8A7C67}" dt="2018-11-05T20:17:29.416" v="2487"/>
          <ac:spMkLst>
            <pc:docMk/>
            <pc:sldMk cId="1322168516" sldId="268"/>
            <ac:spMk id="35" creationId="{A94392E1-2192-44A3-8163-FE21A57C0A2B}"/>
          </ac:spMkLst>
        </pc:spChg>
      </pc:sldChg>
      <pc:sldChg chg="addSp delSp modSp add">
        <pc:chgData name="chakraborty_dia@outlook.com" userId="a68e46389ae01a5a" providerId="LiveId" clId="{20783A5C-56AE-405A-B340-B48F7A8A7C67}" dt="2018-11-05T20:14:47.215" v="2447" actId="1076"/>
        <pc:sldMkLst>
          <pc:docMk/>
          <pc:sldMk cId="1851013817" sldId="269"/>
        </pc:sldMkLst>
        <pc:spChg chg="mod">
          <ac:chgData name="chakraborty_dia@outlook.com" userId="a68e46389ae01a5a" providerId="LiveId" clId="{20783A5C-56AE-405A-B340-B48F7A8A7C67}" dt="2018-10-27T02:31:27.615" v="1850" actId="20577"/>
          <ac:spMkLst>
            <pc:docMk/>
            <pc:sldMk cId="1851013817" sldId="269"/>
            <ac:spMk id="2" creationId="{12294002-81AB-4971-937C-D41B1B8C67FE}"/>
          </ac:spMkLst>
        </pc:spChg>
        <pc:spChg chg="add mod">
          <ac:chgData name="chakraborty_dia@outlook.com" userId="a68e46389ae01a5a" providerId="LiveId" clId="{20783A5C-56AE-405A-B340-B48F7A8A7C67}" dt="2018-10-27T03:04:31.675" v="2016" actId="1076"/>
          <ac:spMkLst>
            <pc:docMk/>
            <pc:sldMk cId="1851013817" sldId="269"/>
            <ac:spMk id="3" creationId="{FFAE25A0-9CF6-4F67-8589-1A3FC1716F46}"/>
          </ac:spMkLst>
        </pc:spChg>
        <pc:spChg chg="mod">
          <ac:chgData name="chakraborty_dia@outlook.com" userId="a68e46389ae01a5a" providerId="LiveId" clId="{20783A5C-56AE-405A-B340-B48F7A8A7C67}" dt="2018-11-05T20:14:07.344" v="2440" actId="1076"/>
          <ac:spMkLst>
            <pc:docMk/>
            <pc:sldMk cId="1851013817" sldId="269"/>
            <ac:spMk id="5" creationId="{7D62327A-1ECC-4E17-82FC-FEC06F471DE9}"/>
          </ac:spMkLst>
        </pc:spChg>
        <pc:spChg chg="del">
          <ac:chgData name="chakraborty_dia@outlook.com" userId="a68e46389ae01a5a" providerId="LiveId" clId="{20783A5C-56AE-405A-B340-B48F7A8A7C67}" dt="2018-10-27T02:57:21.579" v="1965" actId="478"/>
          <ac:spMkLst>
            <pc:docMk/>
            <pc:sldMk cId="1851013817" sldId="269"/>
            <ac:spMk id="9" creationId="{94CCB139-1483-47EE-9212-E43C49585C0F}"/>
          </ac:spMkLst>
        </pc:spChg>
        <pc:spChg chg="mod">
          <ac:chgData name="chakraborty_dia@outlook.com" userId="a68e46389ae01a5a" providerId="LiveId" clId="{20783A5C-56AE-405A-B340-B48F7A8A7C67}" dt="2018-10-27T02:57:32.232" v="1969" actId="1076"/>
          <ac:spMkLst>
            <pc:docMk/>
            <pc:sldMk cId="1851013817" sldId="269"/>
            <ac:spMk id="11" creationId="{F61B4C86-1600-4055-9456-E57C5F37CD5C}"/>
          </ac:spMkLst>
        </pc:spChg>
        <pc:spChg chg="mod">
          <ac:chgData name="chakraborty_dia@outlook.com" userId="a68e46389ae01a5a" providerId="LiveId" clId="{20783A5C-56AE-405A-B340-B48F7A8A7C67}" dt="2018-10-27T02:57:35.947" v="1970" actId="1076"/>
          <ac:spMkLst>
            <pc:docMk/>
            <pc:sldMk cId="1851013817" sldId="269"/>
            <ac:spMk id="13" creationId="{FCD745D4-51A2-4428-998D-E15399D49905}"/>
          </ac:spMkLst>
        </pc:spChg>
        <pc:spChg chg="mod">
          <ac:chgData name="chakraborty_dia@outlook.com" userId="a68e46389ae01a5a" providerId="LiveId" clId="{20783A5C-56AE-405A-B340-B48F7A8A7C67}" dt="2018-10-27T02:56:11.554" v="1951" actId="20577"/>
          <ac:spMkLst>
            <pc:docMk/>
            <pc:sldMk cId="1851013817" sldId="269"/>
            <ac:spMk id="21" creationId="{C8DBEB01-BBBB-4044-BEC2-C869E2A3855A}"/>
          </ac:spMkLst>
        </pc:spChg>
        <pc:spChg chg="del">
          <ac:chgData name="chakraborty_dia@outlook.com" userId="a68e46389ae01a5a" providerId="LiveId" clId="{20783A5C-56AE-405A-B340-B48F7A8A7C67}" dt="2018-10-27T02:56:29.831" v="1952" actId="478"/>
          <ac:spMkLst>
            <pc:docMk/>
            <pc:sldMk cId="1851013817" sldId="269"/>
            <ac:spMk id="24" creationId="{FFD3072A-AD63-4F15-AE50-5ED0F2143956}"/>
          </ac:spMkLst>
        </pc:spChg>
        <pc:spChg chg="del">
          <ac:chgData name="chakraborty_dia@outlook.com" userId="a68e46389ae01a5a" providerId="LiveId" clId="{20783A5C-56AE-405A-B340-B48F7A8A7C67}" dt="2018-10-27T02:57:23.492" v="1966" actId="478"/>
          <ac:spMkLst>
            <pc:docMk/>
            <pc:sldMk cId="1851013817" sldId="269"/>
            <ac:spMk id="27" creationId="{4D98EECF-62FC-4BA9-8737-475CBFC18419}"/>
          </ac:spMkLst>
        </pc:spChg>
        <pc:spChg chg="add mod">
          <ac:chgData name="chakraborty_dia@outlook.com" userId="a68e46389ae01a5a" providerId="LiveId" clId="{20783A5C-56AE-405A-B340-B48F7A8A7C67}" dt="2018-11-05T20:13:52.402" v="2436" actId="1076"/>
          <ac:spMkLst>
            <pc:docMk/>
            <pc:sldMk cId="1851013817" sldId="269"/>
            <ac:spMk id="27" creationId="{BADAEB66-088D-4F7C-99A7-1C527EE1D0A3}"/>
          </ac:spMkLst>
        </pc:spChg>
        <pc:spChg chg="mod">
          <ac:chgData name="chakraborty_dia@outlook.com" userId="a68e46389ae01a5a" providerId="LiveId" clId="{20783A5C-56AE-405A-B340-B48F7A8A7C67}" dt="2018-10-27T02:56:01.735" v="1938" actId="20577"/>
          <ac:spMkLst>
            <pc:docMk/>
            <pc:sldMk cId="1851013817" sldId="269"/>
            <ac:spMk id="28" creationId="{8E726D3C-AF6B-46F0-BD5B-2E493CDA3AD9}"/>
          </ac:spMkLst>
        </pc:spChg>
        <pc:spChg chg="add mod">
          <ac:chgData name="chakraborty_dia@outlook.com" userId="a68e46389ae01a5a" providerId="LiveId" clId="{20783A5C-56AE-405A-B340-B48F7A8A7C67}" dt="2018-11-05T20:14:04.440" v="2439" actId="1076"/>
          <ac:spMkLst>
            <pc:docMk/>
            <pc:sldMk cId="1851013817" sldId="269"/>
            <ac:spMk id="33" creationId="{5106FA73-11C0-4119-B4FC-0CB16B026634}"/>
          </ac:spMkLst>
        </pc:spChg>
        <pc:spChg chg="del">
          <ac:chgData name="chakraborty_dia@outlook.com" userId="a68e46389ae01a5a" providerId="LiveId" clId="{20783A5C-56AE-405A-B340-B48F7A8A7C67}" dt="2018-10-27T02:57:25.787" v="1967" actId="478"/>
          <ac:spMkLst>
            <pc:docMk/>
            <pc:sldMk cId="1851013817" sldId="269"/>
            <ac:spMk id="33" creationId="{D5543108-50A6-441A-9FDA-FC8DED3FBC56}"/>
          </ac:spMkLst>
        </pc:spChg>
        <pc:spChg chg="del">
          <ac:chgData name="chakraborty_dia@outlook.com" userId="a68e46389ae01a5a" providerId="LiveId" clId="{20783A5C-56AE-405A-B340-B48F7A8A7C67}" dt="2018-10-27T02:57:27.876" v="1968" actId="478"/>
          <ac:spMkLst>
            <pc:docMk/>
            <pc:sldMk cId="1851013817" sldId="269"/>
            <ac:spMk id="34" creationId="{0F0607C9-7278-4D16-AFC1-52FF9CB5A984}"/>
          </ac:spMkLst>
        </pc:spChg>
        <pc:spChg chg="add mod">
          <ac:chgData name="chakraborty_dia@outlook.com" userId="a68e46389ae01a5a" providerId="LiveId" clId="{20783A5C-56AE-405A-B340-B48F7A8A7C67}" dt="2018-11-05T20:14:22.808" v="2443" actId="1076"/>
          <ac:spMkLst>
            <pc:docMk/>
            <pc:sldMk cId="1851013817" sldId="269"/>
            <ac:spMk id="34" creationId="{A28AD9F7-00F9-4237-8F7A-5CB6AAC34112}"/>
          </ac:spMkLst>
        </pc:spChg>
        <pc:spChg chg="add mod">
          <ac:chgData name="chakraborty_dia@outlook.com" userId="a68e46389ae01a5a" providerId="LiveId" clId="{20783A5C-56AE-405A-B340-B48F7A8A7C67}" dt="2018-10-27T02:56:38.917" v="1955" actId="14100"/>
          <ac:spMkLst>
            <pc:docMk/>
            <pc:sldMk cId="1851013817" sldId="269"/>
            <ac:spMk id="35" creationId="{73B2F266-0ADA-437B-A864-8EAF76286F18}"/>
          </ac:spMkLst>
        </pc:spChg>
        <pc:spChg chg="add mod">
          <ac:chgData name="chakraborty_dia@outlook.com" userId="a68e46389ae01a5a" providerId="LiveId" clId="{20783A5C-56AE-405A-B340-B48F7A8A7C67}" dt="2018-10-27T03:28:54.587" v="2317" actId="20577"/>
          <ac:spMkLst>
            <pc:docMk/>
            <pc:sldMk cId="1851013817" sldId="269"/>
            <ac:spMk id="36" creationId="{F1805F25-5674-4554-8368-6C0824F41DB0}"/>
          </ac:spMkLst>
        </pc:spChg>
        <pc:spChg chg="add mod">
          <ac:chgData name="chakraborty_dia@outlook.com" userId="a68e46389ae01a5a" providerId="LiveId" clId="{20783A5C-56AE-405A-B340-B48F7A8A7C67}" dt="2018-11-05T20:14:47.215" v="2447" actId="1076"/>
          <ac:spMkLst>
            <pc:docMk/>
            <pc:sldMk cId="1851013817" sldId="269"/>
            <ac:spMk id="39" creationId="{1CB29826-BC69-41F9-9D5F-C08D500F33F7}"/>
          </ac:spMkLst>
        </pc:spChg>
      </pc:sldChg>
      <pc:sldChg chg="modSp add">
        <pc:chgData name="chakraborty_dia@outlook.com" userId="a68e46389ae01a5a" providerId="LiveId" clId="{20783A5C-56AE-405A-B340-B48F7A8A7C67}" dt="2018-10-27T02:58:21.435" v="2001" actId="20577"/>
        <pc:sldMkLst>
          <pc:docMk/>
          <pc:sldMk cId="20423429" sldId="270"/>
        </pc:sldMkLst>
        <pc:spChg chg="mod">
          <ac:chgData name="chakraborty_dia@outlook.com" userId="a68e46389ae01a5a" providerId="LiveId" clId="{20783A5C-56AE-405A-B340-B48F7A8A7C67}" dt="2018-10-27T02:58:21.435" v="2001" actId="20577"/>
          <ac:spMkLst>
            <pc:docMk/>
            <pc:sldMk cId="20423429" sldId="270"/>
            <ac:spMk id="7" creationId="{EC1F7D77-4058-47FA-AF4E-2D132049779E}"/>
          </ac:spMkLst>
        </pc:spChg>
      </pc:sldChg>
      <pc:sldChg chg="addSp delSp modSp add del ord">
        <pc:chgData name="chakraborty_dia@outlook.com" userId="a68e46389ae01a5a" providerId="LiveId" clId="{20783A5C-56AE-405A-B340-B48F7A8A7C67}" dt="2018-11-05T20:14:55.646" v="2448" actId="2696"/>
        <pc:sldMkLst>
          <pc:docMk/>
          <pc:sldMk cId="215843733" sldId="271"/>
        </pc:sldMkLst>
        <pc:spChg chg="del mod">
          <ac:chgData name="chakraborty_dia@outlook.com" userId="a68e46389ae01a5a" providerId="LiveId" clId="{20783A5C-56AE-405A-B340-B48F7A8A7C67}" dt="2018-11-05T20:14:11.914" v="2441"/>
          <ac:spMkLst>
            <pc:docMk/>
            <pc:sldMk cId="215843733" sldId="271"/>
            <ac:spMk id="6" creationId="{90FB11F8-A102-4BC1-B1FB-5C278CCD6D7B}"/>
          </ac:spMkLst>
        </pc:spChg>
        <pc:spChg chg="del mod">
          <ac:chgData name="chakraborty_dia@outlook.com" userId="a68e46389ae01a5a" providerId="LiveId" clId="{20783A5C-56AE-405A-B340-B48F7A8A7C67}" dt="2018-11-05T20:13:44.793" v="2434"/>
          <ac:spMkLst>
            <pc:docMk/>
            <pc:sldMk cId="215843733" sldId="271"/>
            <ac:spMk id="8" creationId="{0CFB4E78-EDA3-4187-8BD3-A89AF5FCACE7}"/>
          </ac:spMkLst>
        </pc:spChg>
        <pc:spChg chg="mod">
          <ac:chgData name="chakraborty_dia@outlook.com" userId="a68e46389ae01a5a" providerId="LiveId" clId="{20783A5C-56AE-405A-B340-B48F7A8A7C67}" dt="2018-10-27T02:55:24.723" v="1912" actId="20577"/>
          <ac:spMkLst>
            <pc:docMk/>
            <pc:sldMk cId="215843733" sldId="271"/>
            <ac:spMk id="9" creationId="{108CDD1E-3D83-44B6-AC01-2073BBB8D534}"/>
          </ac:spMkLst>
        </pc:spChg>
        <pc:spChg chg="mod">
          <ac:chgData name="chakraborty_dia@outlook.com" userId="a68e46389ae01a5a" providerId="LiveId" clId="{20783A5C-56AE-405A-B340-B48F7A8A7C67}" dt="2018-10-27T02:55:19.923" v="1910" actId="20577"/>
          <ac:spMkLst>
            <pc:docMk/>
            <pc:sldMk cId="215843733" sldId="271"/>
            <ac:spMk id="23" creationId="{BA4D7A71-6ECE-4E26-8984-DB2C48178C3F}"/>
          </ac:spMkLst>
        </pc:spChg>
        <pc:spChg chg="add del mod">
          <ac:chgData name="chakraborty_dia@outlook.com" userId="a68e46389ae01a5a" providerId="LiveId" clId="{20783A5C-56AE-405A-B340-B48F7A8A7C67}" dt="2018-11-05T20:13:58.212" v="2437"/>
          <ac:spMkLst>
            <pc:docMk/>
            <pc:sldMk cId="215843733" sldId="271"/>
            <ac:spMk id="28" creationId="{601BEBF8-8D4D-45B8-B197-24F8E83F9799}"/>
          </ac:spMkLst>
        </pc:spChg>
        <pc:spChg chg="add del mod">
          <ac:chgData name="chakraborty_dia@outlook.com" userId="a68e46389ae01a5a" providerId="LiveId" clId="{20783A5C-56AE-405A-B340-B48F7A8A7C67}" dt="2018-11-05T20:14:29.293" v="2444"/>
          <ac:spMkLst>
            <pc:docMk/>
            <pc:sldMk cId="215843733" sldId="271"/>
            <ac:spMk id="29" creationId="{A536A7B1-284F-4DA3-B20D-7F93F9E3EFC8}"/>
          </ac:spMkLst>
        </pc:spChg>
        <pc:spChg chg="add mod">
          <ac:chgData name="chakraborty_dia@outlook.com" userId="a68e46389ae01a5a" providerId="LiveId" clId="{20783A5C-56AE-405A-B340-B48F7A8A7C67}" dt="2018-10-27T03:27:02.994" v="2316" actId="20577"/>
          <ac:spMkLst>
            <pc:docMk/>
            <pc:sldMk cId="215843733" sldId="271"/>
            <ac:spMk id="30" creationId="{0A5376CE-E7BC-4587-B1CD-AB5A7EC84453}"/>
          </ac:spMkLst>
        </pc:spChg>
      </pc:sldChg>
      <pc:sldChg chg="addSp delSp modSp add del">
        <pc:chgData name="chakraborty_dia@outlook.com" userId="a68e46389ae01a5a" providerId="LiveId" clId="{20783A5C-56AE-405A-B340-B48F7A8A7C67}" dt="2018-11-05T20:17:34.253" v="2488" actId="2696"/>
        <pc:sldMkLst>
          <pc:docMk/>
          <pc:sldMk cId="252493842" sldId="272"/>
        </pc:sldMkLst>
        <pc:spChg chg="del mod">
          <ac:chgData name="chakraborty_dia@outlook.com" userId="a68e46389ae01a5a" providerId="LiveId" clId="{20783A5C-56AE-405A-B340-B48F7A8A7C67}" dt="2018-11-05T20:17:16.461" v="2482"/>
          <ac:spMkLst>
            <pc:docMk/>
            <pc:sldMk cId="252493842" sldId="272"/>
            <ac:spMk id="2" creationId="{12294002-81AB-4971-937C-D41B1B8C67FE}"/>
          </ac:spMkLst>
        </pc:spChg>
        <pc:spChg chg="del">
          <ac:chgData name="chakraborty_dia@outlook.com" userId="a68e46389ae01a5a" providerId="LiveId" clId="{20783A5C-56AE-405A-B340-B48F7A8A7C67}" dt="2018-10-27T03:12:25.946" v="2152" actId="478"/>
          <ac:spMkLst>
            <pc:docMk/>
            <pc:sldMk cId="252493842" sldId="272"/>
            <ac:spMk id="3" creationId="{FFAE25A0-9CF6-4F67-8589-1A3FC1716F46}"/>
          </ac:spMkLst>
        </pc:spChg>
        <pc:spChg chg="add del mod">
          <ac:chgData name="chakraborty_dia@outlook.com" userId="a68e46389ae01a5a" providerId="LiveId" clId="{20783A5C-56AE-405A-B340-B48F7A8A7C67}" dt="2018-11-05T20:15:56.279" v="2457"/>
          <ac:spMkLst>
            <pc:docMk/>
            <pc:sldMk cId="252493842" sldId="272"/>
            <ac:spMk id="4" creationId="{C1B521BB-7D53-4906-8266-DE4EC88BC2E3}"/>
          </ac:spMkLst>
        </pc:spChg>
        <pc:spChg chg="add del mod">
          <ac:chgData name="chakraborty_dia@outlook.com" userId="a68e46389ae01a5a" providerId="LiveId" clId="{20783A5C-56AE-405A-B340-B48F7A8A7C67}" dt="2018-10-27T03:21:42.821" v="2298" actId="1076"/>
          <ac:spMkLst>
            <pc:docMk/>
            <pc:sldMk cId="252493842" sldId="272"/>
            <ac:spMk id="5" creationId="{7D62327A-1ECC-4E17-82FC-FEC06F471DE9}"/>
          </ac:spMkLst>
        </pc:spChg>
        <pc:spChg chg="add del mod">
          <ac:chgData name="chakraborty_dia@outlook.com" userId="a68e46389ae01a5a" providerId="LiveId" clId="{20783A5C-56AE-405A-B340-B48F7A8A7C67}" dt="2018-10-27T03:21:11.954" v="2276" actId="478"/>
          <ac:spMkLst>
            <pc:docMk/>
            <pc:sldMk cId="252493842" sldId="272"/>
            <ac:spMk id="6" creationId="{E458E7E8-BBA3-445D-90E0-2AD7428B1B89}"/>
          </ac:spMkLst>
        </pc:spChg>
        <pc:spChg chg="del">
          <ac:chgData name="chakraborty_dia@outlook.com" userId="a68e46389ae01a5a" providerId="LiveId" clId="{20783A5C-56AE-405A-B340-B48F7A8A7C67}" dt="2018-10-27T03:12:16.947" v="2148" actId="478"/>
          <ac:spMkLst>
            <pc:docMk/>
            <pc:sldMk cId="252493842" sldId="272"/>
            <ac:spMk id="11" creationId="{F61B4C86-1600-4055-9456-E57C5F37CD5C}"/>
          </ac:spMkLst>
        </pc:spChg>
        <pc:spChg chg="del">
          <ac:chgData name="chakraborty_dia@outlook.com" userId="a68e46389ae01a5a" providerId="LiveId" clId="{20783A5C-56AE-405A-B340-B48F7A8A7C67}" dt="2018-10-27T03:12:19.021" v="2149" actId="478"/>
          <ac:spMkLst>
            <pc:docMk/>
            <pc:sldMk cId="252493842" sldId="272"/>
            <ac:spMk id="13" creationId="{FCD745D4-51A2-4428-998D-E15399D49905}"/>
          </ac:spMkLst>
        </pc:spChg>
        <pc:spChg chg="del mod">
          <ac:chgData name="chakraborty_dia@outlook.com" userId="a68e46389ae01a5a" providerId="LiveId" clId="{20783A5C-56AE-405A-B340-B48F7A8A7C67}" dt="2018-10-27T03:12:15.300" v="2147" actId="478"/>
          <ac:spMkLst>
            <pc:docMk/>
            <pc:sldMk cId="252493842" sldId="272"/>
            <ac:spMk id="21" creationId="{C8DBEB01-BBBB-4044-BEC2-C869E2A3855A}"/>
          </ac:spMkLst>
        </pc:spChg>
        <pc:spChg chg="del mod">
          <ac:chgData name="chakraborty_dia@outlook.com" userId="a68e46389ae01a5a" providerId="LiveId" clId="{20783A5C-56AE-405A-B340-B48F7A8A7C67}" dt="2018-10-27T03:15:24.183" v="2180" actId="478"/>
          <ac:spMkLst>
            <pc:docMk/>
            <pc:sldMk cId="252493842" sldId="272"/>
            <ac:spMk id="26" creationId="{55750B4B-8672-40EE-896A-ED871AFEC940}"/>
          </ac:spMkLst>
        </pc:spChg>
        <pc:spChg chg="add del mod">
          <ac:chgData name="chakraborty_dia@outlook.com" userId="a68e46389ae01a5a" providerId="LiveId" clId="{20783A5C-56AE-405A-B340-B48F7A8A7C67}" dt="2018-11-05T20:16:27.067" v="2467"/>
          <ac:spMkLst>
            <pc:docMk/>
            <pc:sldMk cId="252493842" sldId="272"/>
            <ac:spMk id="27" creationId="{ABDE5122-3094-4F02-A4BA-95FF59892E4F}"/>
          </ac:spMkLst>
        </pc:spChg>
        <pc:spChg chg="del">
          <ac:chgData name="chakraborty_dia@outlook.com" userId="a68e46389ae01a5a" providerId="LiveId" clId="{20783A5C-56AE-405A-B340-B48F7A8A7C67}" dt="2018-10-27T03:12:10.153" v="2145" actId="478"/>
          <ac:spMkLst>
            <pc:docMk/>
            <pc:sldMk cId="252493842" sldId="272"/>
            <ac:spMk id="28" creationId="{8E726D3C-AF6B-46F0-BD5B-2E493CDA3AD9}"/>
          </ac:spMkLst>
        </pc:spChg>
        <pc:spChg chg="del">
          <ac:chgData name="chakraborty_dia@outlook.com" userId="a68e46389ae01a5a" providerId="LiveId" clId="{20783A5C-56AE-405A-B340-B48F7A8A7C67}" dt="2018-10-27T03:12:22.535" v="2151" actId="478"/>
          <ac:spMkLst>
            <pc:docMk/>
            <pc:sldMk cId="252493842" sldId="272"/>
            <ac:spMk id="29" creationId="{E533A5F8-CAAE-4C5F-8831-5942A98B7C07}"/>
          </ac:spMkLst>
        </pc:spChg>
        <pc:spChg chg="add del mod">
          <ac:chgData name="chakraborty_dia@outlook.com" userId="a68e46389ae01a5a" providerId="LiveId" clId="{20783A5C-56AE-405A-B340-B48F7A8A7C67}" dt="2018-10-27T03:21:20.189" v="2291" actId="478"/>
          <ac:spMkLst>
            <pc:docMk/>
            <pc:sldMk cId="252493842" sldId="272"/>
            <ac:spMk id="33" creationId="{DC5D3419-41D7-49E1-81CA-FAA1499E96A6}"/>
          </ac:spMkLst>
        </pc:spChg>
        <pc:spChg chg="add del mod">
          <ac:chgData name="chakraborty_dia@outlook.com" userId="a68e46389ae01a5a" providerId="LiveId" clId="{20783A5C-56AE-405A-B340-B48F7A8A7C67}" dt="2018-11-05T20:16:11.257" v="2462"/>
          <ac:spMkLst>
            <pc:docMk/>
            <pc:sldMk cId="252493842" sldId="272"/>
            <ac:spMk id="34" creationId="{1DE62E81-A09B-4ACE-AC61-4F5C4FF85C45}"/>
          </ac:spMkLst>
        </pc:spChg>
        <pc:spChg chg="del">
          <ac:chgData name="chakraborty_dia@outlook.com" userId="a68e46389ae01a5a" providerId="LiveId" clId="{20783A5C-56AE-405A-B340-B48F7A8A7C67}" dt="2018-10-27T03:12:20.850" v="2150" actId="478"/>
          <ac:spMkLst>
            <pc:docMk/>
            <pc:sldMk cId="252493842" sldId="272"/>
            <ac:spMk id="35" creationId="{73B2F266-0ADA-437B-A864-8EAF76286F18}"/>
          </ac:spMkLst>
        </pc:spChg>
        <pc:spChg chg="del mod">
          <ac:chgData name="chakraborty_dia@outlook.com" userId="a68e46389ae01a5a" providerId="LiveId" clId="{20783A5C-56AE-405A-B340-B48F7A8A7C67}" dt="2018-10-27T03:21:39.693" v="2297" actId="478"/>
          <ac:spMkLst>
            <pc:docMk/>
            <pc:sldMk cId="252493842" sldId="272"/>
            <ac:spMk id="36" creationId="{F1805F25-5674-4554-8368-6C0824F41DB0}"/>
          </ac:spMkLst>
        </pc:spChg>
        <pc:spChg chg="del">
          <ac:chgData name="chakraborty_dia@outlook.com" userId="a68e46389ae01a5a" providerId="LiveId" clId="{20783A5C-56AE-405A-B340-B48F7A8A7C67}" dt="2018-10-27T03:12:44.360" v="2156" actId="478"/>
          <ac:spMkLst>
            <pc:docMk/>
            <pc:sldMk cId="252493842" sldId="272"/>
            <ac:spMk id="37" creationId="{9C12BE48-4AFC-4231-953C-D887F5812B01}"/>
          </ac:spMkLst>
        </pc:spChg>
        <pc:spChg chg="del mod">
          <ac:chgData name="chakraborty_dia@outlook.com" userId="a68e46389ae01a5a" providerId="LiveId" clId="{20783A5C-56AE-405A-B340-B48F7A8A7C67}" dt="2018-10-27T03:15:24.185" v="2182"/>
          <ac:spMkLst>
            <pc:docMk/>
            <pc:sldMk cId="252493842" sldId="272"/>
            <ac:spMk id="38" creationId="{7BDC32A7-BA6A-41D2-A1A1-9615DB7204F1}"/>
          </ac:spMkLst>
        </pc:spChg>
        <pc:spChg chg="add del mod">
          <ac:chgData name="chakraborty_dia@outlook.com" userId="a68e46389ae01a5a" providerId="LiveId" clId="{20783A5C-56AE-405A-B340-B48F7A8A7C67}" dt="2018-11-05T20:16:41.211" v="2472"/>
          <ac:spMkLst>
            <pc:docMk/>
            <pc:sldMk cId="252493842" sldId="272"/>
            <ac:spMk id="39" creationId="{8537CFA0-708B-4647-8453-897B6272F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9276-FBBA-4530-96B1-339DFEB4A7F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243A-920D-4357-9146-6F778E32D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C13B-3227-4001-8948-03E5F566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7233-1305-4C92-B16D-95AEB4702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075C-B881-404D-B638-B4A02A15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658D-BA4F-4928-9692-AB1E01FBB16F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B20E-F99C-4253-9458-6367059E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1110-AFF9-45E3-AE74-EF0A538C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B3D5-B222-4B4C-86A8-6587F064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6F99-6596-41B1-BBA0-64C69A34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7F4A-D2D8-4FB5-A017-E8D7BAC2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906-3A89-4D31-995B-18E09D7EB7FE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AE24-8860-4562-8EF1-DA542493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AEB5-B3D6-423D-B095-887E806D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9ED13-CC94-415B-BC7E-47CC15DD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238F-21BA-419F-BDA9-E5CE6786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60C2-6880-4128-B6D7-869C218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4C8C-02A2-4E3A-9471-950C338E67BB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8FB2-48CA-41F5-BD95-D8879B5F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0AD2-E620-45AF-8916-3D3723F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12A4-B938-44A6-881B-7F8D4C9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8925-16DC-45C7-9688-E20684FB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B3160-0CAB-4AD6-B02F-F948AD5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9864-D4CD-4801-B517-60D5F527911E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CB41-D0B0-4ADE-8664-E6CAE115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1101-10CE-40B6-8047-FA30E8E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C701-B414-4C94-A281-9E202EA6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76F-F78D-4E44-8A9C-650116A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A83E-C055-44C6-A391-0D2E13D0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B71D-6EFE-4329-B524-F813FE72B385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D6C3-41BE-4C6D-87B6-4BC87D3D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4FCD-BC0E-4C8F-A0E8-7EAA3FCD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D97F-2574-4FC7-B7B4-23BE5411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B343-621D-4F3B-8A35-994CC0DF5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655B-C0C4-4311-AD5F-1A3908F3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3B1D-8020-42FE-B535-CE53EEFC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BD22-0FF5-4ADF-9260-F1FD14FC7E88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72AC-A4BB-4EAC-BDF1-EFD2CE12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0029-1A71-4547-8E64-39FF85EF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43BA-D5E3-40EE-8FC9-641A3BB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2F9C-6FEB-4659-B0C2-56177E70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9180-A886-4C88-9C14-997197B7F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4381-6CF7-477F-A9B1-BEDDB085E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3872E-B3CE-4487-AFDE-D5092CC54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6F97-4F6B-4ED8-B00F-7C4A3B99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57B3-FB68-4754-B46C-E40E29B44C60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038A6-CBBD-4E56-8802-BF9C0998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AF42-D294-4594-AF41-0DF8C4EB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B439-F0D3-4020-B723-6EBA4A78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5288F-B2E9-4D2D-800C-74C40125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55E-B414-490A-A91C-A288EA9E6CB2}" type="datetime1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89FD6-BDDE-4765-8847-CD0A5C2C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CB6C-0943-4DA1-829C-865812F4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E3A71-1356-4F78-8E0E-D36AD3A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7198-3EA3-48A8-8C7C-B83550B222C5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24739-946B-4C58-9DC5-CBB61706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79F2-0AED-4957-AF90-FFAE0DAF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EE0-F34A-4B74-92EF-8D85F59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20A5-10E7-43C2-A909-74C8FA76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A6BC4-72C8-4E6A-B9AA-E5BE7A84B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DB26-99BE-4EE4-BF4A-7FFB127C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371-ED1C-42DB-A33A-64E6BDFD1172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C240E-514C-4C4B-9C1A-CA4DF0DD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745C-D33A-4388-AF6A-7EBE21E7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3A3C-8BF3-4313-B03C-672C8EB6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41639-CEF7-46EF-BC8F-3A8763EE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5EDE-6C18-4074-8DE5-35A4E5D28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736A-F0EE-4AF2-BAB2-826A87E5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BE74-5FFC-4AB5-8904-C7E35ADEB273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FD490-8D38-4AB3-8026-8B190C3B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A7FB0-8CD4-4AB0-89DE-A0AF7B4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5C7B2-B600-4650-A78A-73FD0F42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A62F-AE98-4542-93C4-C77BABE8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C4EF-EE06-483E-B1C5-CA71BB2C9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4CA4-5DD9-4B02-9F5D-A34CD30C5C55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7F16-57F0-4022-AEBC-4EF9D4EA8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DNA Project Understanding Document and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08F0-4AF4-4DE8-B4A3-4CB7E2286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42C7-FF0B-4F61-A2F1-C9FFE837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8" y="-152900"/>
            <a:ext cx="87451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5A24605-63FA-4010-98C4-558AD95EC2B4}"/>
              </a:ext>
            </a:extLst>
          </p:cNvPr>
          <p:cNvSpPr/>
          <p:nvPr/>
        </p:nvSpPr>
        <p:spPr>
          <a:xfrm>
            <a:off x="4924052" y="337985"/>
            <a:ext cx="3789576" cy="1233532"/>
          </a:xfrm>
          <a:prstGeom prst="rect">
            <a:avLst/>
          </a:prstGeom>
          <a:solidFill>
            <a:srgbClr val="03B974"/>
          </a:solidFill>
          <a:ln>
            <a:solidFill>
              <a:srgbClr val="03B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Experiment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125FCB-8D21-45D3-A081-598437B5B99F}"/>
              </a:ext>
            </a:extLst>
          </p:cNvPr>
          <p:cNvSpPr/>
          <p:nvPr/>
        </p:nvSpPr>
        <p:spPr>
          <a:xfrm>
            <a:off x="5592060" y="2757241"/>
            <a:ext cx="3942761" cy="1248465"/>
          </a:xfrm>
          <a:prstGeom prst="rect">
            <a:avLst/>
          </a:prstGeom>
          <a:solidFill>
            <a:srgbClr val="EE5C74"/>
          </a:solidFill>
          <a:ln>
            <a:solidFill>
              <a:srgbClr val="EE5C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1</a:t>
            </a:r>
          </a:p>
          <a:p>
            <a:pPr algn="ctr"/>
            <a:r>
              <a:rPr lang="en-US" dirty="0"/>
              <a:t>Experiment 2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E73D0-AE6D-4025-9AFD-6789D50FD600}"/>
              </a:ext>
            </a:extLst>
          </p:cNvPr>
          <p:cNvCxnSpPr>
            <a:cxnSpLocks/>
          </p:cNvCxnSpPr>
          <p:nvPr/>
        </p:nvCxnSpPr>
        <p:spPr>
          <a:xfrm flipV="1">
            <a:off x="4128940" y="1857080"/>
            <a:ext cx="499621" cy="174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278010-47DF-427B-941E-6CD9F4F133EF}"/>
              </a:ext>
            </a:extLst>
          </p:cNvPr>
          <p:cNvSpPr txBox="1"/>
          <p:nvPr/>
        </p:nvSpPr>
        <p:spPr>
          <a:xfrm>
            <a:off x="3484775" y="3822182"/>
            <a:ext cx="169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clicking this the next page comes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CBDFE6CE-2BB3-492E-B28E-F096BA1A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46" y="6442968"/>
            <a:ext cx="2743200" cy="365125"/>
          </a:xfrm>
        </p:spPr>
        <p:txBody>
          <a:bodyPr/>
          <a:lstStyle/>
          <a:p>
            <a:fld id="{11A979DA-B23F-4D44-834E-95E03DF1A737}" type="datetime1">
              <a:rPr lang="en-US" smtClean="0"/>
              <a:t>11/4/2018</a:t>
            </a:fld>
            <a:endParaRPr lang="en-US" dirty="0"/>
          </a:p>
        </p:txBody>
      </p:sp>
      <p:sp>
        <p:nvSpPr>
          <p:cNvPr id="1024" name="Footer Placeholder 1023">
            <a:extLst>
              <a:ext uri="{FF2B5EF4-FFF2-40B4-BE49-F238E27FC236}">
                <a16:creationId xmlns:a16="http://schemas.microsoft.com/office/drawing/2014/main" id="{01B2D3B3-53E4-433B-A1B6-C8F4F9B3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4052" y="6271047"/>
            <a:ext cx="4114800" cy="365125"/>
          </a:xfrm>
        </p:spPr>
        <p:txBody>
          <a:bodyPr/>
          <a:lstStyle/>
          <a:p>
            <a:r>
              <a:rPr lang="en-US" dirty="0"/>
              <a:t>DNA Project Understanding Document and Design</a:t>
            </a:r>
          </a:p>
        </p:txBody>
      </p:sp>
      <p:sp>
        <p:nvSpPr>
          <p:cNvPr id="1025" name="Slide Number Placeholder 1024">
            <a:extLst>
              <a:ext uri="{FF2B5EF4-FFF2-40B4-BE49-F238E27FC236}">
                <a16:creationId xmlns:a16="http://schemas.microsoft.com/office/drawing/2014/main" id="{E72A3425-1596-456C-AD00-5C8A2453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7" y="124428"/>
            <a:ext cx="8857121" cy="6580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6726023" y="4260915"/>
            <a:ext cx="1522431" cy="558735"/>
          </a:xfrm>
          <a:prstGeom prst="roundRect">
            <a:avLst/>
          </a:prstGeom>
          <a:solidFill>
            <a:srgbClr val="EE5C74"/>
          </a:solidFill>
          <a:ln>
            <a:solidFill>
              <a:srgbClr val="EE5C7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E582-7699-456A-AE0D-009EE3C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EE6-DC98-4CF7-98A3-A99404C8431B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8974-4E05-43D7-A459-E518634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E9-98B7-4158-9E26-68EF14E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9F32C65-A098-48D7-8571-EFBFB0E08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6689952" y="2038743"/>
            <a:ext cx="1463448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F7D77-4058-47FA-AF4E-2D132049779E}"/>
              </a:ext>
            </a:extLst>
          </p:cNvPr>
          <p:cNvSpPr txBox="1"/>
          <p:nvPr/>
        </p:nvSpPr>
        <p:spPr>
          <a:xfrm>
            <a:off x="5466761" y="1168088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wait while we are generating sequences</a:t>
            </a:r>
          </a:p>
        </p:txBody>
      </p:sp>
    </p:spTree>
    <p:extLst>
      <p:ext uri="{BB962C8B-B14F-4D97-AF65-F5344CB8AC3E}">
        <p14:creationId xmlns:p14="http://schemas.microsoft.com/office/powerpoint/2010/main" val="204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E582-7699-456A-AE0D-009EE3C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EE6-DC98-4CF7-98A3-A99404C8431B}" type="datetime1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8974-4E05-43D7-A459-E518634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E9-98B7-4158-9E26-68EF14E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69406-A854-467E-9CD9-D9ED0CF82F75}"/>
              </a:ext>
            </a:extLst>
          </p:cNvPr>
          <p:cNvSpPr/>
          <p:nvPr/>
        </p:nvSpPr>
        <p:spPr>
          <a:xfrm>
            <a:off x="9063868" y="0"/>
            <a:ext cx="3106919" cy="6858000"/>
          </a:xfrm>
          <a:prstGeom prst="rect">
            <a:avLst/>
          </a:prstGeom>
          <a:solidFill>
            <a:srgbClr val="F4627E"/>
          </a:solidFill>
          <a:ln>
            <a:solidFill>
              <a:srgbClr val="1AC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6B546-78FC-4767-B991-42CD0851984D}"/>
              </a:ext>
            </a:extLst>
          </p:cNvPr>
          <p:cNvSpPr txBox="1"/>
          <p:nvPr/>
        </p:nvSpPr>
        <p:spPr>
          <a:xfrm>
            <a:off x="9332536" y="365125"/>
            <a:ext cx="2375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Information from Phase 1: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Input file : 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Fn</a:t>
            </a:r>
            <a:r>
              <a:rPr lang="en-US" sz="14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Fp</a:t>
            </a:r>
            <a:r>
              <a:rPr lang="en-US" sz="14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 of motifs generated: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file from Phase 1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FF3F0C-D0CF-4DFD-98C2-8352545E79CB}"/>
              </a:ext>
            </a:extLst>
          </p:cNvPr>
          <p:cNvSpPr txBox="1"/>
          <p:nvPr/>
        </p:nvSpPr>
        <p:spPr>
          <a:xfrm>
            <a:off x="9308180" y="2083464"/>
            <a:ext cx="2375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Information from Phase 2: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No of iterations 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No of motifs selected:</a:t>
            </a:r>
          </a:p>
          <a:p>
            <a:r>
              <a:rPr lang="en-US" sz="1400" dirty="0">
                <a:solidFill>
                  <a:schemeClr val="bg1"/>
                </a:solidFill>
              </a:rPr>
              <a:t>Extra features added  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file from Phase 2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AA197-71C4-4165-88FF-C58C84CF69DC}"/>
              </a:ext>
            </a:extLst>
          </p:cNvPr>
          <p:cNvSpPr txBox="1"/>
          <p:nvPr/>
        </p:nvSpPr>
        <p:spPr>
          <a:xfrm>
            <a:off x="9308179" y="3668294"/>
            <a:ext cx="2375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Information from Phase 3: 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No of iterations : </a:t>
            </a:r>
          </a:p>
          <a:p>
            <a:r>
              <a:rPr lang="en-US" sz="1400">
                <a:solidFill>
                  <a:schemeClr val="bg1"/>
                </a:solidFill>
              </a:rPr>
              <a:t>No of K Fold :</a:t>
            </a:r>
          </a:p>
          <a:p>
            <a:r>
              <a:rPr lang="en-US" sz="1400">
                <a:solidFill>
                  <a:schemeClr val="bg1"/>
                </a:solidFill>
              </a:rPr>
              <a:t>SVM parameters : </a:t>
            </a:r>
          </a:p>
          <a:p>
            <a:r>
              <a:rPr lang="en-US" sz="1400">
                <a:solidFill>
                  <a:schemeClr val="bg1"/>
                </a:solidFill>
              </a:rPr>
              <a:t>Output files from Phase 3 :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7906A9-0950-4CE9-8E2C-CC340B63392B}"/>
              </a:ext>
            </a:extLst>
          </p:cNvPr>
          <p:cNvSpPr txBox="1"/>
          <p:nvPr/>
        </p:nvSpPr>
        <p:spPr>
          <a:xfrm>
            <a:off x="9350996" y="5163732"/>
            <a:ext cx="2375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Information from Phase 4: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No of sequence 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Desired class 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Output files from Phase 4 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6B3468-4355-44BA-B70D-0A52CC4F40EF}"/>
              </a:ext>
            </a:extLst>
          </p:cNvPr>
          <p:cNvSpPr/>
          <p:nvPr/>
        </p:nvSpPr>
        <p:spPr>
          <a:xfrm>
            <a:off x="9228542" y="6392931"/>
            <a:ext cx="2777570" cy="376658"/>
          </a:xfrm>
          <a:prstGeom prst="roundRect">
            <a:avLst/>
          </a:prstGeom>
          <a:solidFill>
            <a:srgbClr val="95B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 Sequence Generated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31374F-518C-4CD9-BDC8-FD326DFF195F}"/>
              </a:ext>
            </a:extLst>
          </p:cNvPr>
          <p:cNvSpPr/>
          <p:nvPr/>
        </p:nvSpPr>
        <p:spPr>
          <a:xfrm>
            <a:off x="3271464" y="1273171"/>
            <a:ext cx="2242148" cy="20428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DOWNLOAD OUTPUT FILES FROM PHASE 1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D3A7E9-93FC-4F85-9A2B-80DEF78045D3}"/>
              </a:ext>
            </a:extLst>
          </p:cNvPr>
          <p:cNvSpPr/>
          <p:nvPr/>
        </p:nvSpPr>
        <p:spPr>
          <a:xfrm>
            <a:off x="3214474" y="3756441"/>
            <a:ext cx="2335559" cy="2203984"/>
          </a:xfrm>
          <a:prstGeom prst="ellipse">
            <a:avLst/>
          </a:prstGeom>
          <a:solidFill>
            <a:srgbClr val="1AC0AC"/>
          </a:solidFill>
          <a:ln>
            <a:solidFill>
              <a:srgbClr val="1AC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DOWNLOAD OUTPUT FILES FROM PHASE 3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78071A-1018-4074-B41D-0535D66278DF}"/>
              </a:ext>
            </a:extLst>
          </p:cNvPr>
          <p:cNvSpPr/>
          <p:nvPr/>
        </p:nvSpPr>
        <p:spPr>
          <a:xfrm>
            <a:off x="6258509" y="1317698"/>
            <a:ext cx="2335559" cy="2042818"/>
          </a:xfrm>
          <a:prstGeom prst="ellipse">
            <a:avLst/>
          </a:prstGeom>
          <a:solidFill>
            <a:srgbClr val="F4627E"/>
          </a:solidFill>
          <a:ln>
            <a:solidFill>
              <a:srgbClr val="F46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DOWNLOAD OUTPUT FILES FROM PHASE 2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9C692-5CA9-45BC-A8F3-6E1B1176B73F}"/>
              </a:ext>
            </a:extLst>
          </p:cNvPr>
          <p:cNvSpPr/>
          <p:nvPr/>
        </p:nvSpPr>
        <p:spPr>
          <a:xfrm>
            <a:off x="6236943" y="3810413"/>
            <a:ext cx="2382689" cy="220398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DOWNLOAD OUTPUT FILES FROM PHASE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4392E1-2192-44A3-8163-FE21A57C0A2B}"/>
              </a:ext>
            </a:extLst>
          </p:cNvPr>
          <p:cNvSpPr txBox="1"/>
          <p:nvPr/>
        </p:nvSpPr>
        <p:spPr>
          <a:xfrm>
            <a:off x="3404647" y="118118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5 : Complete</a:t>
            </a:r>
          </a:p>
        </p:txBody>
      </p:sp>
    </p:spTree>
    <p:extLst>
      <p:ext uri="{BB962C8B-B14F-4D97-AF65-F5344CB8AC3E}">
        <p14:creationId xmlns:p14="http://schemas.microsoft.com/office/powerpoint/2010/main" val="13221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8" y="-152898"/>
            <a:ext cx="87451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FDA09D-3831-4397-A55B-24D17CD42BE6}"/>
              </a:ext>
            </a:extLst>
          </p:cNvPr>
          <p:cNvSpPr/>
          <p:nvPr/>
        </p:nvSpPr>
        <p:spPr>
          <a:xfrm>
            <a:off x="7509625" y="2172980"/>
            <a:ext cx="2300142" cy="367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19502-AC61-4AED-B3E2-7D935D120137}"/>
              </a:ext>
            </a:extLst>
          </p:cNvPr>
          <p:cNvSpPr/>
          <p:nvPr/>
        </p:nvSpPr>
        <p:spPr>
          <a:xfrm>
            <a:off x="7509625" y="2880764"/>
            <a:ext cx="2300142" cy="399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upload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CB139-1483-47EE-9212-E43C49585C0F}"/>
              </a:ext>
            </a:extLst>
          </p:cNvPr>
          <p:cNvSpPr txBox="1"/>
          <p:nvPr/>
        </p:nvSpPr>
        <p:spPr>
          <a:xfrm>
            <a:off x="5210666" y="215244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Name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28632-3B10-4F0C-883F-430A49D1C0AF}"/>
              </a:ext>
            </a:extLst>
          </p:cNvPr>
          <p:cNvSpPr txBox="1"/>
          <p:nvPr/>
        </p:nvSpPr>
        <p:spPr>
          <a:xfrm>
            <a:off x="5257013" y="2913618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5557099" y="4167659"/>
            <a:ext cx="2180737" cy="54675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61E0B-8139-4559-8826-9C259BBA170A}"/>
              </a:ext>
            </a:extLst>
          </p:cNvPr>
          <p:cNvSpPr txBox="1"/>
          <p:nvPr/>
        </p:nvSpPr>
        <p:spPr>
          <a:xfrm>
            <a:off x="9898147" y="2874363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file chosen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745D4-51A2-4428-998D-E15399D49905}"/>
              </a:ext>
            </a:extLst>
          </p:cNvPr>
          <p:cNvSpPr/>
          <p:nvPr/>
        </p:nvSpPr>
        <p:spPr>
          <a:xfrm>
            <a:off x="7991573" y="4167659"/>
            <a:ext cx="2350416" cy="546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Experiment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B44D66-A2D1-4915-8941-C5D81FFB5E7D}"/>
              </a:ext>
            </a:extLst>
          </p:cNvPr>
          <p:cNvSpPr txBox="1"/>
          <p:nvPr/>
        </p:nvSpPr>
        <p:spPr>
          <a:xfrm>
            <a:off x="3404647" y="118118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experiment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7FEC9-5477-49D9-A53D-24D2F92A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01E6-8A5F-4F18-A713-AD5627454793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076D-5B1B-4D6C-A734-5F8EED37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BD2-33B0-4EA6-832D-EFC1933C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150130" y="-145832"/>
            <a:ext cx="8745162" cy="688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FDA09D-3831-4397-A55B-24D17CD42BE6}"/>
              </a:ext>
            </a:extLst>
          </p:cNvPr>
          <p:cNvSpPr/>
          <p:nvPr/>
        </p:nvSpPr>
        <p:spPr>
          <a:xfrm>
            <a:off x="7509625" y="2172980"/>
            <a:ext cx="2300142" cy="367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CB139-1483-47EE-9212-E43C49585C0F}"/>
              </a:ext>
            </a:extLst>
          </p:cNvPr>
          <p:cNvSpPr txBox="1"/>
          <p:nvPr/>
        </p:nvSpPr>
        <p:spPr>
          <a:xfrm>
            <a:off x="5210666" y="215244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value of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4738540" y="3668294"/>
            <a:ext cx="2180737" cy="54675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745D4-51A2-4428-998D-E15399D49905}"/>
              </a:ext>
            </a:extLst>
          </p:cNvPr>
          <p:cNvSpPr/>
          <p:nvPr/>
        </p:nvSpPr>
        <p:spPr>
          <a:xfrm>
            <a:off x="7629030" y="3670612"/>
            <a:ext cx="2180737" cy="546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DBEB01-BBBB-4044-BEC2-C869E2A3855A}"/>
              </a:ext>
            </a:extLst>
          </p:cNvPr>
          <p:cNvSpPr txBox="1"/>
          <p:nvPr/>
        </p:nvSpPr>
        <p:spPr>
          <a:xfrm>
            <a:off x="5210665" y="1466144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value of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D3072A-AD63-4F15-AE50-5ED0F2143956}"/>
              </a:ext>
            </a:extLst>
          </p:cNvPr>
          <p:cNvSpPr/>
          <p:nvPr/>
        </p:nvSpPr>
        <p:spPr>
          <a:xfrm>
            <a:off x="7509625" y="1518748"/>
            <a:ext cx="2300142" cy="367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4002-81AB-4971-937C-D41B1B8C67FE}"/>
              </a:ext>
            </a:extLst>
          </p:cNvPr>
          <p:cNvSpPr txBox="1"/>
          <p:nvPr/>
        </p:nvSpPr>
        <p:spPr>
          <a:xfrm>
            <a:off x="3404647" y="118118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 : Motif Mining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C1F1A898-EE41-45A9-B1D3-F918895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601E-2C78-4FF2-A2E5-A5DFFD122DC3}" type="datetime1">
              <a:rPr lang="en-US" smtClean="0"/>
              <a:t>11/4/2018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777F69C-FE0F-43C9-BFB0-FA914C69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C458B5D-D510-40B1-BA0D-9A70BD2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7" y="124428"/>
            <a:ext cx="8857121" cy="6580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6726023" y="4260915"/>
            <a:ext cx="1522431" cy="558735"/>
          </a:xfrm>
          <a:prstGeom prst="roundRect">
            <a:avLst/>
          </a:prstGeom>
          <a:solidFill>
            <a:srgbClr val="EE5C74"/>
          </a:solidFill>
          <a:ln>
            <a:solidFill>
              <a:srgbClr val="EE5C7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E582-7699-456A-AE0D-009EE3C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EE6-DC98-4CF7-98A3-A99404C8431B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8974-4E05-43D7-A459-E518634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E9-98B7-4158-9E26-68EF14E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9F32C65-A098-48D7-8571-EFBFB0E08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6689952" y="2038743"/>
            <a:ext cx="1463448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F7D77-4058-47FA-AF4E-2D132049779E}"/>
              </a:ext>
            </a:extLst>
          </p:cNvPr>
          <p:cNvSpPr txBox="1"/>
          <p:nvPr/>
        </p:nvSpPr>
        <p:spPr>
          <a:xfrm>
            <a:off x="5466761" y="1168088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wait while we are mining motifs</a:t>
            </a:r>
          </a:p>
        </p:txBody>
      </p:sp>
    </p:spTree>
    <p:extLst>
      <p:ext uri="{BB962C8B-B14F-4D97-AF65-F5344CB8AC3E}">
        <p14:creationId xmlns:p14="http://schemas.microsoft.com/office/powerpoint/2010/main" val="30005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11405" y="155379"/>
            <a:ext cx="8872704" cy="6643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CB139-1483-47EE-9212-E43C49585C0F}"/>
              </a:ext>
            </a:extLst>
          </p:cNvPr>
          <p:cNvSpPr txBox="1"/>
          <p:nvPr/>
        </p:nvSpPr>
        <p:spPr>
          <a:xfrm>
            <a:off x="3417761" y="2091389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extra feature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3648957" y="3202841"/>
            <a:ext cx="1535784" cy="56081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745D4-51A2-4428-998D-E15399D49905}"/>
              </a:ext>
            </a:extLst>
          </p:cNvPr>
          <p:cNvSpPr/>
          <p:nvPr/>
        </p:nvSpPr>
        <p:spPr>
          <a:xfrm>
            <a:off x="5677291" y="3202841"/>
            <a:ext cx="1535785" cy="546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DBEB01-BBBB-4044-BEC2-C869E2A3855A}"/>
              </a:ext>
            </a:extLst>
          </p:cNvPr>
          <p:cNvSpPr txBox="1"/>
          <p:nvPr/>
        </p:nvSpPr>
        <p:spPr>
          <a:xfrm>
            <a:off x="3417761" y="1480632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no of iteration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D3072A-AD63-4F15-AE50-5ED0F2143956}"/>
              </a:ext>
            </a:extLst>
          </p:cNvPr>
          <p:cNvSpPr/>
          <p:nvPr/>
        </p:nvSpPr>
        <p:spPr>
          <a:xfrm>
            <a:off x="5853258" y="1480633"/>
            <a:ext cx="1656367" cy="357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4002-81AB-4971-937C-D41B1B8C67FE}"/>
              </a:ext>
            </a:extLst>
          </p:cNvPr>
          <p:cNvSpPr txBox="1"/>
          <p:nvPr/>
        </p:nvSpPr>
        <p:spPr>
          <a:xfrm>
            <a:off x="3404647" y="118118"/>
            <a:ext cx="380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Phase 2  : Adding features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26D3C-AF6B-46F0-BD5B-2E493CDA3AD9}"/>
              </a:ext>
            </a:extLst>
          </p:cNvPr>
          <p:cNvSpPr txBox="1"/>
          <p:nvPr/>
        </p:nvSpPr>
        <p:spPr>
          <a:xfrm>
            <a:off x="3404647" y="918948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no of motifs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33A5F8-CAAE-4C5F-8831-5942A98B7C07}"/>
              </a:ext>
            </a:extLst>
          </p:cNvPr>
          <p:cNvSpPr/>
          <p:nvPr/>
        </p:nvSpPr>
        <p:spPr>
          <a:xfrm>
            <a:off x="5853258" y="967754"/>
            <a:ext cx="1656367" cy="35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C1F1A898-EE41-45A9-B1D3-F918895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601E-2C78-4FF2-A2E5-A5DFFD122DC3}" type="datetime1">
              <a:rPr lang="en-US" smtClean="0"/>
              <a:t>11/4/2018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777F69C-FE0F-43C9-BFB0-FA914C69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C458B5D-D510-40B1-BA0D-9A70BD2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6D945-5855-4611-A356-B7D4908038EA}"/>
              </a:ext>
            </a:extLst>
          </p:cNvPr>
          <p:cNvSpPr/>
          <p:nvPr/>
        </p:nvSpPr>
        <p:spPr>
          <a:xfrm>
            <a:off x="6459456" y="2164878"/>
            <a:ext cx="4627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tick mark">
            <a:extLst>
              <a:ext uri="{FF2B5EF4-FFF2-40B4-BE49-F238E27FC236}">
                <a16:creationId xmlns:a16="http://schemas.microsoft.com/office/drawing/2014/main" id="{DBF1A6DD-E241-4C00-8518-F19D98B0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74" y="2184057"/>
            <a:ext cx="335426" cy="3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12BE48-4AFC-4231-953C-D887F5812B01}"/>
              </a:ext>
            </a:extLst>
          </p:cNvPr>
          <p:cNvSpPr/>
          <p:nvPr/>
        </p:nvSpPr>
        <p:spPr>
          <a:xfrm>
            <a:off x="9063868" y="0"/>
            <a:ext cx="3106919" cy="6858000"/>
          </a:xfrm>
          <a:prstGeom prst="rect">
            <a:avLst/>
          </a:prstGeom>
          <a:solidFill>
            <a:srgbClr val="F4627E"/>
          </a:solidFill>
          <a:ln>
            <a:solidFill>
              <a:srgbClr val="1AC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C32A7-BA6A-41D2-A1A1-9615DB7204F1}"/>
              </a:ext>
            </a:extLst>
          </p:cNvPr>
          <p:cNvSpPr txBox="1"/>
          <p:nvPr/>
        </p:nvSpPr>
        <p:spPr>
          <a:xfrm>
            <a:off x="9332536" y="365125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1: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file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Fn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Fp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motifs generated: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 from Phase 1 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36E196-51F8-4EC3-B86B-3903C556C31C}"/>
              </a:ext>
            </a:extLst>
          </p:cNvPr>
          <p:cNvSpPr/>
          <p:nvPr/>
        </p:nvSpPr>
        <p:spPr>
          <a:xfrm>
            <a:off x="10530523" y="2458652"/>
            <a:ext cx="1640264" cy="459557"/>
          </a:xfrm>
          <a:prstGeom prst="roundRect">
            <a:avLst/>
          </a:prstGeom>
          <a:solidFill>
            <a:srgbClr val="95B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1E03F8-AA72-49CC-89D9-082840C843A6}"/>
              </a:ext>
            </a:extLst>
          </p:cNvPr>
          <p:cNvSpPr txBox="1"/>
          <p:nvPr/>
        </p:nvSpPr>
        <p:spPr>
          <a:xfrm>
            <a:off x="9063869" y="2577590"/>
            <a:ext cx="310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Outputfile.csv</a:t>
            </a:r>
          </a:p>
        </p:txBody>
      </p:sp>
    </p:spTree>
    <p:extLst>
      <p:ext uri="{BB962C8B-B14F-4D97-AF65-F5344CB8AC3E}">
        <p14:creationId xmlns:p14="http://schemas.microsoft.com/office/powerpoint/2010/main" val="29563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7" y="124428"/>
            <a:ext cx="8857121" cy="6580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6726023" y="4260915"/>
            <a:ext cx="1522431" cy="558735"/>
          </a:xfrm>
          <a:prstGeom prst="roundRect">
            <a:avLst/>
          </a:prstGeom>
          <a:solidFill>
            <a:srgbClr val="EE5C74"/>
          </a:solidFill>
          <a:ln>
            <a:solidFill>
              <a:srgbClr val="EE5C7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E582-7699-456A-AE0D-009EE3C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EE6-DC98-4CF7-98A3-A99404C8431B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8974-4E05-43D7-A459-E518634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E9-98B7-4158-9E26-68EF14E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9F32C65-A098-48D7-8571-EFBFB0E08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6689952" y="2038743"/>
            <a:ext cx="1463448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F7D77-4058-47FA-AF4E-2D132049779E}"/>
              </a:ext>
            </a:extLst>
          </p:cNvPr>
          <p:cNvSpPr txBox="1"/>
          <p:nvPr/>
        </p:nvSpPr>
        <p:spPr>
          <a:xfrm>
            <a:off x="5466761" y="1168088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wait while we are adding features</a:t>
            </a:r>
          </a:p>
        </p:txBody>
      </p:sp>
    </p:spTree>
    <p:extLst>
      <p:ext uri="{BB962C8B-B14F-4D97-AF65-F5344CB8AC3E}">
        <p14:creationId xmlns:p14="http://schemas.microsoft.com/office/powerpoint/2010/main" val="204111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182857" y="16834"/>
            <a:ext cx="8872704" cy="6643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CB139-1483-47EE-9212-E43C49585C0F}"/>
              </a:ext>
            </a:extLst>
          </p:cNvPr>
          <p:cNvSpPr txBox="1"/>
          <p:nvPr/>
        </p:nvSpPr>
        <p:spPr>
          <a:xfrm>
            <a:off x="3417761" y="2091389"/>
            <a:ext cx="350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value of SVM parameters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3593181" y="3976071"/>
            <a:ext cx="1535784" cy="56081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745D4-51A2-4428-998D-E15399D49905}"/>
              </a:ext>
            </a:extLst>
          </p:cNvPr>
          <p:cNvSpPr/>
          <p:nvPr/>
        </p:nvSpPr>
        <p:spPr>
          <a:xfrm>
            <a:off x="5834795" y="3976071"/>
            <a:ext cx="1535785" cy="546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DBEB01-BBBB-4044-BEC2-C869E2A3855A}"/>
              </a:ext>
            </a:extLst>
          </p:cNvPr>
          <p:cNvSpPr txBox="1"/>
          <p:nvPr/>
        </p:nvSpPr>
        <p:spPr>
          <a:xfrm>
            <a:off x="3417761" y="1480632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no of iteration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D3072A-AD63-4F15-AE50-5ED0F2143956}"/>
              </a:ext>
            </a:extLst>
          </p:cNvPr>
          <p:cNvSpPr/>
          <p:nvPr/>
        </p:nvSpPr>
        <p:spPr>
          <a:xfrm>
            <a:off x="5853258" y="1546621"/>
            <a:ext cx="1656367" cy="357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4002-81AB-4971-937C-D41B1B8C67FE}"/>
              </a:ext>
            </a:extLst>
          </p:cNvPr>
          <p:cNvSpPr txBox="1"/>
          <p:nvPr/>
        </p:nvSpPr>
        <p:spPr>
          <a:xfrm>
            <a:off x="3404647" y="118118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3  : Classification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26D3C-AF6B-46F0-BD5B-2E493CDA3AD9}"/>
              </a:ext>
            </a:extLst>
          </p:cNvPr>
          <p:cNvSpPr txBox="1"/>
          <p:nvPr/>
        </p:nvSpPr>
        <p:spPr>
          <a:xfrm>
            <a:off x="3404647" y="918948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K Fold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33A5F8-CAAE-4C5F-8831-5942A98B7C07}"/>
              </a:ext>
            </a:extLst>
          </p:cNvPr>
          <p:cNvSpPr/>
          <p:nvPr/>
        </p:nvSpPr>
        <p:spPr>
          <a:xfrm>
            <a:off x="5853258" y="901728"/>
            <a:ext cx="1656367" cy="35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C1F1A898-EE41-45A9-B1D3-F918895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601E-2C78-4FF2-A2E5-A5DFFD122DC3}" type="datetime1">
              <a:rPr lang="en-US" smtClean="0"/>
              <a:t>11/5/2018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777F69C-FE0F-43C9-BFB0-FA914C69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C458B5D-D510-40B1-BA0D-9A70BD2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7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2BE48-4AFC-4231-953C-D887F5812B01}"/>
              </a:ext>
            </a:extLst>
          </p:cNvPr>
          <p:cNvSpPr/>
          <p:nvPr/>
        </p:nvSpPr>
        <p:spPr>
          <a:xfrm>
            <a:off x="9063868" y="0"/>
            <a:ext cx="3106919" cy="6858000"/>
          </a:xfrm>
          <a:prstGeom prst="rect">
            <a:avLst/>
          </a:prstGeom>
          <a:solidFill>
            <a:srgbClr val="F4627E"/>
          </a:solidFill>
          <a:ln>
            <a:solidFill>
              <a:srgbClr val="1AC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C32A7-BA6A-41D2-A1A1-9615DB7204F1}"/>
              </a:ext>
            </a:extLst>
          </p:cNvPr>
          <p:cNvSpPr txBox="1"/>
          <p:nvPr/>
        </p:nvSpPr>
        <p:spPr>
          <a:xfrm>
            <a:off x="9332536" y="365125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1: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file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Fn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Fp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motifs generated: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 from Phase 1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50B4B-8672-40EE-896A-ED871AFEC940}"/>
              </a:ext>
            </a:extLst>
          </p:cNvPr>
          <p:cNvSpPr txBox="1"/>
          <p:nvPr/>
        </p:nvSpPr>
        <p:spPr>
          <a:xfrm>
            <a:off x="9332535" y="2703621"/>
            <a:ext cx="237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2: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No of iterations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motifs selected: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Extra features added 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 from Phase 2 :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98EECF-62FC-4BA9-8737-475CBFC18419}"/>
              </a:ext>
            </a:extLst>
          </p:cNvPr>
          <p:cNvSpPr/>
          <p:nvPr/>
        </p:nvSpPr>
        <p:spPr>
          <a:xfrm>
            <a:off x="3532889" y="2591072"/>
            <a:ext cx="1656367" cy="357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of C (number)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543108-50A6-441A-9FDA-FC8DED3FBC56}"/>
              </a:ext>
            </a:extLst>
          </p:cNvPr>
          <p:cNvSpPr/>
          <p:nvPr/>
        </p:nvSpPr>
        <p:spPr>
          <a:xfrm>
            <a:off x="5397033" y="2604645"/>
            <a:ext cx="1656367" cy="357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0607C9-7278-4D16-AFC1-52FF9CB5A984}"/>
              </a:ext>
            </a:extLst>
          </p:cNvPr>
          <p:cNvSpPr/>
          <p:nvPr/>
        </p:nvSpPr>
        <p:spPr>
          <a:xfrm>
            <a:off x="7247825" y="2586688"/>
            <a:ext cx="1656367" cy="357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6E4D1-DD2A-4E31-A63A-06C73E73ADC1}"/>
              </a:ext>
            </a:extLst>
          </p:cNvPr>
          <p:cNvSpPr txBox="1"/>
          <p:nvPr/>
        </p:nvSpPr>
        <p:spPr>
          <a:xfrm>
            <a:off x="4120690" y="5683441"/>
            <a:ext cx="258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some check boxes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CAE528-B90D-4C61-9195-EA38E36226E3}"/>
              </a:ext>
            </a:extLst>
          </p:cNvPr>
          <p:cNvSpPr/>
          <p:nvPr/>
        </p:nvSpPr>
        <p:spPr>
          <a:xfrm>
            <a:off x="10325484" y="4536886"/>
            <a:ext cx="1640264" cy="459557"/>
          </a:xfrm>
          <a:prstGeom prst="roundRect">
            <a:avLst/>
          </a:prstGeom>
          <a:solidFill>
            <a:srgbClr val="95B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File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26E1-38D9-4910-9BDA-F1BDB3892582}"/>
              </a:ext>
            </a:extLst>
          </p:cNvPr>
          <p:cNvSpPr txBox="1"/>
          <p:nvPr/>
        </p:nvSpPr>
        <p:spPr>
          <a:xfrm>
            <a:off x="8966853" y="4584366"/>
            <a:ext cx="310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Outputfile.csv</a:t>
            </a:r>
          </a:p>
        </p:txBody>
      </p:sp>
    </p:spTree>
    <p:extLst>
      <p:ext uri="{BB962C8B-B14F-4D97-AF65-F5344CB8AC3E}">
        <p14:creationId xmlns:p14="http://schemas.microsoft.com/office/powerpoint/2010/main" val="2849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252247" y="124428"/>
            <a:ext cx="8857121" cy="6580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6726023" y="4260915"/>
            <a:ext cx="1522431" cy="558735"/>
          </a:xfrm>
          <a:prstGeom prst="roundRect">
            <a:avLst/>
          </a:prstGeom>
          <a:solidFill>
            <a:srgbClr val="EE5C74"/>
          </a:solidFill>
          <a:ln>
            <a:solidFill>
              <a:srgbClr val="EE5C7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4E582-7699-456A-AE0D-009EE3C2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9EE6-DC98-4CF7-98A3-A99404C8431B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8974-4E05-43D7-A459-E5186348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5FE9-98B7-4158-9E26-68EF14E4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9F32C65-A098-48D7-8571-EFBFB0E08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6689952" y="2038743"/>
            <a:ext cx="1463448" cy="12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F7D77-4058-47FA-AF4E-2D132049779E}"/>
              </a:ext>
            </a:extLst>
          </p:cNvPr>
          <p:cNvSpPr txBox="1"/>
          <p:nvPr/>
        </p:nvSpPr>
        <p:spPr>
          <a:xfrm>
            <a:off x="5466761" y="1168088"/>
            <a:ext cx="53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wait while we are classifying</a:t>
            </a:r>
          </a:p>
        </p:txBody>
      </p:sp>
    </p:spTree>
    <p:extLst>
      <p:ext uri="{BB962C8B-B14F-4D97-AF65-F5344CB8AC3E}">
        <p14:creationId xmlns:p14="http://schemas.microsoft.com/office/powerpoint/2010/main" val="27604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2327A-1ECC-4E17-82FC-FEC06F471DE9}"/>
              </a:ext>
            </a:extLst>
          </p:cNvPr>
          <p:cNvSpPr/>
          <p:nvPr/>
        </p:nvSpPr>
        <p:spPr>
          <a:xfrm>
            <a:off x="3162494" y="77687"/>
            <a:ext cx="8872704" cy="6643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B4C86-1600-4055-9456-E57C5F37CD5C}"/>
              </a:ext>
            </a:extLst>
          </p:cNvPr>
          <p:cNvSpPr/>
          <p:nvPr/>
        </p:nvSpPr>
        <p:spPr>
          <a:xfrm>
            <a:off x="3996572" y="2591072"/>
            <a:ext cx="1535784" cy="56081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D745D4-51A2-4428-998D-E15399D49905}"/>
              </a:ext>
            </a:extLst>
          </p:cNvPr>
          <p:cNvSpPr/>
          <p:nvPr/>
        </p:nvSpPr>
        <p:spPr>
          <a:xfrm>
            <a:off x="5801023" y="2591072"/>
            <a:ext cx="1535785" cy="5467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07CAC-CF74-4A33-8925-F732052AE88D}"/>
              </a:ext>
            </a:extLst>
          </p:cNvPr>
          <p:cNvSpPr/>
          <p:nvPr/>
        </p:nvSpPr>
        <p:spPr>
          <a:xfrm>
            <a:off x="21213" y="0"/>
            <a:ext cx="302600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030EB-F05F-49DA-B3F6-6E447340F3C1}"/>
              </a:ext>
            </a:extLst>
          </p:cNvPr>
          <p:cNvSpPr txBox="1"/>
          <p:nvPr/>
        </p:nvSpPr>
        <p:spPr>
          <a:xfrm>
            <a:off x="100551" y="12368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16F28-07A9-4D54-995F-3AE62A62F5CB}"/>
              </a:ext>
            </a:extLst>
          </p:cNvPr>
          <p:cNvSpPr txBox="1"/>
          <p:nvPr/>
        </p:nvSpPr>
        <p:spPr>
          <a:xfrm>
            <a:off x="100551" y="1846278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F71DF-92A0-479C-921B-E588F5FE6158}"/>
              </a:ext>
            </a:extLst>
          </p:cNvPr>
          <p:cNvSpPr txBox="1"/>
          <p:nvPr/>
        </p:nvSpPr>
        <p:spPr>
          <a:xfrm>
            <a:off x="100551" y="243718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9F54E-B48F-424D-8E5F-369F511FEF5F}"/>
              </a:ext>
            </a:extLst>
          </p:cNvPr>
          <p:cNvSpPr txBox="1"/>
          <p:nvPr/>
        </p:nvSpPr>
        <p:spPr>
          <a:xfrm>
            <a:off x="100551" y="3052739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E3DFA-E29C-4FBC-833B-12C5BDBB0FBE}"/>
              </a:ext>
            </a:extLst>
          </p:cNvPr>
          <p:cNvSpPr txBox="1"/>
          <p:nvPr/>
        </p:nvSpPr>
        <p:spPr>
          <a:xfrm>
            <a:off x="100551" y="3668294"/>
            <a:ext cx="203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Navigation Option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3A60C-25D0-4E22-A8DF-0002B08335BC}"/>
              </a:ext>
            </a:extLst>
          </p:cNvPr>
          <p:cNvSpPr txBox="1"/>
          <p:nvPr/>
        </p:nvSpPr>
        <p:spPr>
          <a:xfrm>
            <a:off x="100551" y="186467"/>
            <a:ext cx="233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Welcome (Username)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13B2C3DA-E005-45C4-84C9-8C4708BD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2858" y="49907"/>
            <a:ext cx="642451" cy="6424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DBEB01-BBBB-4044-BEC2-C869E2A3855A}"/>
              </a:ext>
            </a:extLst>
          </p:cNvPr>
          <p:cNvSpPr txBox="1"/>
          <p:nvPr/>
        </p:nvSpPr>
        <p:spPr>
          <a:xfrm>
            <a:off x="3417761" y="1480632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4002-81AB-4971-937C-D41B1B8C67FE}"/>
              </a:ext>
            </a:extLst>
          </p:cNvPr>
          <p:cNvSpPr txBox="1"/>
          <p:nvPr/>
        </p:nvSpPr>
        <p:spPr>
          <a:xfrm>
            <a:off x="3404647" y="118118"/>
            <a:ext cx="38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4  : Generation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26D3C-AF6B-46F0-BD5B-2E493CDA3AD9}"/>
              </a:ext>
            </a:extLst>
          </p:cNvPr>
          <p:cNvSpPr txBox="1"/>
          <p:nvPr/>
        </p:nvSpPr>
        <p:spPr>
          <a:xfrm>
            <a:off x="3404647" y="918948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sequences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33A5F8-CAAE-4C5F-8831-5942A98B7C07}"/>
              </a:ext>
            </a:extLst>
          </p:cNvPr>
          <p:cNvSpPr/>
          <p:nvPr/>
        </p:nvSpPr>
        <p:spPr>
          <a:xfrm>
            <a:off x="5853258" y="901728"/>
            <a:ext cx="1656367" cy="35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C1F1A898-EE41-45A9-B1D3-F918895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601E-2C78-4FF2-A2E5-A5DFFD122DC3}" type="datetime1">
              <a:rPr lang="en-US" smtClean="0"/>
              <a:t>11/5/2018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777F69C-FE0F-43C9-BFB0-FA914C69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DNA Project Understanding Document and Design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C458B5D-D510-40B1-BA0D-9A70BD2E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42C7-FF0B-4F61-A2F1-C9FFE837EC13}" type="slidenum">
              <a:rPr lang="en-US" smtClean="0"/>
              <a:t>9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2BE48-4AFC-4231-953C-D887F5812B01}"/>
              </a:ext>
            </a:extLst>
          </p:cNvPr>
          <p:cNvSpPr/>
          <p:nvPr/>
        </p:nvSpPr>
        <p:spPr>
          <a:xfrm>
            <a:off x="9063868" y="0"/>
            <a:ext cx="3106919" cy="6858000"/>
          </a:xfrm>
          <a:prstGeom prst="rect">
            <a:avLst/>
          </a:prstGeom>
          <a:solidFill>
            <a:srgbClr val="F4627E"/>
          </a:solidFill>
          <a:ln>
            <a:solidFill>
              <a:srgbClr val="1AC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C32A7-BA6A-41D2-A1A1-9615DB7204F1}"/>
              </a:ext>
            </a:extLst>
          </p:cNvPr>
          <p:cNvSpPr txBox="1"/>
          <p:nvPr/>
        </p:nvSpPr>
        <p:spPr>
          <a:xfrm>
            <a:off x="9332536" y="365125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1: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file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Fn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Fp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motifs generated: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 from Phase 1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50B4B-8672-40EE-896A-ED871AFEC940}"/>
              </a:ext>
            </a:extLst>
          </p:cNvPr>
          <p:cNvSpPr txBox="1"/>
          <p:nvPr/>
        </p:nvSpPr>
        <p:spPr>
          <a:xfrm>
            <a:off x="9332535" y="2703621"/>
            <a:ext cx="237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2: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No of iterations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motifs selected: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Extra features added 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 from Phase 2 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B2F266-0ADA-437B-A864-8EAF76286F18}"/>
              </a:ext>
            </a:extLst>
          </p:cNvPr>
          <p:cNvSpPr/>
          <p:nvPr/>
        </p:nvSpPr>
        <p:spPr>
          <a:xfrm>
            <a:off x="5834795" y="1495675"/>
            <a:ext cx="1674830" cy="367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FAE25A0-9CF6-4F67-8589-1A3FC1716F46}"/>
              </a:ext>
            </a:extLst>
          </p:cNvPr>
          <p:cNvSpPr/>
          <p:nvPr/>
        </p:nvSpPr>
        <p:spPr>
          <a:xfrm rot="10800000">
            <a:off x="7170851" y="1597268"/>
            <a:ext cx="158101" cy="15325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05F25-5674-4554-8368-6C0824F41DB0}"/>
              </a:ext>
            </a:extLst>
          </p:cNvPr>
          <p:cNvSpPr txBox="1"/>
          <p:nvPr/>
        </p:nvSpPr>
        <p:spPr>
          <a:xfrm>
            <a:off x="9332534" y="4572276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Information from Phase 3: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No of iterations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 of K Fold :</a:t>
            </a:r>
          </a:p>
          <a:p>
            <a:r>
              <a:rPr lang="en-US" sz="1600" dirty="0">
                <a:solidFill>
                  <a:schemeClr val="bg1"/>
                </a:solidFill>
              </a:rPr>
              <a:t>SVM parameters 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Output files from Phase 3 :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DAEB66-088D-4F7C-99A7-1C527EE1D0A3}"/>
              </a:ext>
            </a:extLst>
          </p:cNvPr>
          <p:cNvSpPr/>
          <p:nvPr/>
        </p:nvSpPr>
        <p:spPr>
          <a:xfrm>
            <a:off x="10383874" y="6204993"/>
            <a:ext cx="1640264" cy="459557"/>
          </a:xfrm>
          <a:prstGeom prst="roundRect">
            <a:avLst/>
          </a:prstGeom>
          <a:solidFill>
            <a:srgbClr val="95B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6FA73-11C0-4119-B4FC-0CB16B026634}"/>
              </a:ext>
            </a:extLst>
          </p:cNvPr>
          <p:cNvSpPr txBox="1"/>
          <p:nvPr/>
        </p:nvSpPr>
        <p:spPr>
          <a:xfrm>
            <a:off x="8948591" y="6115551"/>
            <a:ext cx="161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Outputfile1.csv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AD9F7-00F9-4237-8F7A-5CB6AAC34112}"/>
              </a:ext>
            </a:extLst>
          </p:cNvPr>
          <p:cNvSpPr txBox="1"/>
          <p:nvPr/>
        </p:nvSpPr>
        <p:spPr>
          <a:xfrm>
            <a:off x="8962613" y="6331264"/>
            <a:ext cx="19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Outputfile2.csv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29826-BC69-41F9-9D5F-C08D500F33F7}"/>
              </a:ext>
            </a:extLst>
          </p:cNvPr>
          <p:cNvSpPr txBox="1"/>
          <p:nvPr/>
        </p:nvSpPr>
        <p:spPr>
          <a:xfrm>
            <a:off x="8996075" y="6532912"/>
            <a:ext cx="310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Outputfile3.csv</a:t>
            </a:r>
          </a:p>
        </p:txBody>
      </p:sp>
    </p:spTree>
    <p:extLst>
      <p:ext uri="{BB962C8B-B14F-4D97-AF65-F5344CB8AC3E}">
        <p14:creationId xmlns:p14="http://schemas.microsoft.com/office/powerpoint/2010/main" val="18510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11256</TotalTime>
  <Words>719</Words>
  <Application>Microsoft Office PowerPoint</Application>
  <PresentationFormat>Widescreen</PresentationFormat>
  <Paragraphs>223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chakraborty_dia@outlook.com</dc:creator>
  <cp:lastModifiedBy>chakraborty_dia@outlook.com</cp:lastModifiedBy>
  <cp:revision>1</cp:revision>
  <dcterms:created xsi:type="dcterms:W3CDTF">2018-10-26T22:50:15Z</dcterms:created>
  <dcterms:modified xsi:type="dcterms:W3CDTF">2018-11-05T20:17:46Z</dcterms:modified>
</cp:coreProperties>
</file>