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3" r:id="rId8"/>
    <p:sldId id="284" r:id="rId9"/>
    <p:sldId id="285" r:id="rId10"/>
    <p:sldId id="286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86CA9-5608-492D-8008-77DEBA2061DD}" v="130" dt="2025-05-08T06:56:08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4" y="16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90E16-2726-4903-B3DA-C2B656EF78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56409-744C-494E-B160-892D0ACA05A3}">
      <dgm:prSet/>
      <dgm:spPr/>
      <dgm:t>
        <a:bodyPr/>
        <a:lstStyle/>
        <a:p>
          <a:r>
            <a:rPr lang="en-US" dirty="0"/>
            <a:t>1. </a:t>
          </a:r>
          <a:r>
            <a:rPr lang="ko-KR" altLang="en-US" dirty="0"/>
            <a:t>와이어프레임 제작</a:t>
          </a:r>
          <a:endParaRPr lang="en-US" dirty="0"/>
        </a:p>
      </dgm:t>
    </dgm:pt>
    <dgm:pt modelId="{9720AD70-3844-4C92-804E-6FE5E80D6009}" type="parTrans" cxnId="{837872AB-EE78-4D43-B1D2-E716DBE69CAE}">
      <dgm:prSet/>
      <dgm:spPr/>
      <dgm:t>
        <a:bodyPr/>
        <a:lstStyle/>
        <a:p>
          <a:endParaRPr lang="en-US"/>
        </a:p>
      </dgm:t>
    </dgm:pt>
    <dgm:pt modelId="{0BB82A40-714F-4457-9DEE-C122F3117794}" type="sibTrans" cxnId="{837872AB-EE78-4D43-B1D2-E716DBE69CAE}">
      <dgm:prSet/>
      <dgm:spPr/>
      <dgm:t>
        <a:bodyPr/>
        <a:lstStyle/>
        <a:p>
          <a:endParaRPr lang="en-US"/>
        </a:p>
      </dgm:t>
    </dgm:pt>
    <dgm:pt modelId="{7B06D647-36A2-4B10-882C-6F336A4BD8DB}">
      <dgm:prSet/>
      <dgm:spPr/>
      <dgm:t>
        <a:bodyPr/>
        <a:lstStyle/>
        <a:p>
          <a:r>
            <a:rPr lang="en-US" dirty="0"/>
            <a:t>2. UI </a:t>
          </a:r>
          <a:r>
            <a:rPr lang="ko-KR" altLang="en-US" dirty="0"/>
            <a:t>설계</a:t>
          </a:r>
          <a:endParaRPr lang="en-US" dirty="0"/>
        </a:p>
      </dgm:t>
    </dgm:pt>
    <dgm:pt modelId="{854A4E1C-99CA-4855-823E-8075FF0325D0}" type="parTrans" cxnId="{230EA72D-28CC-48C2-A5A6-2FFD5A1775BA}">
      <dgm:prSet/>
      <dgm:spPr/>
      <dgm:t>
        <a:bodyPr/>
        <a:lstStyle/>
        <a:p>
          <a:endParaRPr lang="en-US"/>
        </a:p>
      </dgm:t>
    </dgm:pt>
    <dgm:pt modelId="{207DB3C7-123A-4229-BFFE-39F54045FA1A}" type="sibTrans" cxnId="{230EA72D-28CC-48C2-A5A6-2FFD5A1775BA}">
      <dgm:prSet/>
      <dgm:spPr/>
      <dgm:t>
        <a:bodyPr/>
        <a:lstStyle/>
        <a:p>
          <a:endParaRPr lang="en-US"/>
        </a:p>
      </dgm:t>
    </dgm:pt>
    <dgm:pt modelId="{1DA3E8B9-234E-45B0-B425-882971261100}">
      <dgm:prSet/>
      <dgm:spPr/>
      <dgm:t>
        <a:bodyPr/>
        <a:lstStyle/>
        <a:p>
          <a:r>
            <a:rPr lang="en-US" dirty="0"/>
            <a:t>3. </a:t>
          </a:r>
          <a:r>
            <a:rPr lang="ko-KR" altLang="en-US" dirty="0"/>
            <a:t>하드웨어 제작</a:t>
          </a:r>
          <a:endParaRPr lang="en-US" dirty="0"/>
        </a:p>
      </dgm:t>
    </dgm:pt>
    <dgm:pt modelId="{AA21213E-1276-453A-BEBE-2BB469ED7FE8}" type="parTrans" cxnId="{2E70E81B-46CE-4AC3-B3E9-312A60B602EE}">
      <dgm:prSet/>
      <dgm:spPr/>
      <dgm:t>
        <a:bodyPr/>
        <a:lstStyle/>
        <a:p>
          <a:endParaRPr lang="en-US"/>
        </a:p>
      </dgm:t>
    </dgm:pt>
    <dgm:pt modelId="{C925E29B-9014-4354-83CD-150C8AA71AAA}" type="sibTrans" cxnId="{2E70E81B-46CE-4AC3-B3E9-312A60B602EE}">
      <dgm:prSet/>
      <dgm:spPr/>
      <dgm:t>
        <a:bodyPr/>
        <a:lstStyle/>
        <a:p>
          <a:endParaRPr lang="en-US"/>
        </a:p>
      </dgm:t>
    </dgm:pt>
    <dgm:pt modelId="{BF0E0204-BE72-4F73-A0FF-27883D2C28D8}">
      <dgm:prSet/>
      <dgm:spPr/>
      <dgm:t>
        <a:bodyPr/>
        <a:lstStyle/>
        <a:p>
          <a:r>
            <a:rPr lang="en-US" dirty="0"/>
            <a:t>4. SQL</a:t>
          </a:r>
        </a:p>
      </dgm:t>
    </dgm:pt>
    <dgm:pt modelId="{E02A276D-2C24-4DA3-8423-C0C469C08B10}" type="parTrans" cxnId="{D559F0FE-FB22-4ABB-9A8B-37A4D6D1CCF2}">
      <dgm:prSet/>
      <dgm:spPr/>
      <dgm:t>
        <a:bodyPr/>
        <a:lstStyle/>
        <a:p>
          <a:endParaRPr lang="en-US"/>
        </a:p>
      </dgm:t>
    </dgm:pt>
    <dgm:pt modelId="{AE651824-9088-4801-AC6D-5DE5F3791113}" type="sibTrans" cxnId="{D559F0FE-FB22-4ABB-9A8B-37A4D6D1CCF2}">
      <dgm:prSet/>
      <dgm:spPr/>
      <dgm:t>
        <a:bodyPr/>
        <a:lstStyle/>
        <a:p>
          <a:endParaRPr lang="en-US"/>
        </a:p>
      </dgm:t>
    </dgm:pt>
    <dgm:pt modelId="{9D12118F-9469-4F74-BF87-80E17390780A}">
      <dgm:prSet/>
      <dgm:spPr/>
      <dgm:t>
        <a:bodyPr/>
        <a:lstStyle/>
        <a:p>
          <a:r>
            <a:rPr lang="en-US" dirty="0"/>
            <a:t>5. </a:t>
          </a:r>
          <a:r>
            <a:rPr lang="ko-KR" altLang="en-US" dirty="0" err="1"/>
            <a:t>채팅방</a:t>
          </a:r>
          <a:r>
            <a:rPr lang="ko-KR" altLang="en-US" dirty="0"/>
            <a:t> 개설 기능 세부사항</a:t>
          </a:r>
          <a:endParaRPr lang="en-US" dirty="0"/>
        </a:p>
      </dgm:t>
    </dgm:pt>
    <dgm:pt modelId="{2680A6DA-0D08-46B3-8709-846E61E3232F}" type="parTrans" cxnId="{7B8105A6-C426-4467-8187-718B3E71AC00}">
      <dgm:prSet/>
      <dgm:spPr/>
      <dgm:t>
        <a:bodyPr/>
        <a:lstStyle/>
        <a:p>
          <a:endParaRPr lang="en-US"/>
        </a:p>
      </dgm:t>
    </dgm:pt>
    <dgm:pt modelId="{3C710689-121A-493C-85E8-DBCB3DFC4C66}" type="sibTrans" cxnId="{7B8105A6-C426-4467-8187-718B3E71AC00}">
      <dgm:prSet/>
      <dgm:spPr/>
      <dgm:t>
        <a:bodyPr/>
        <a:lstStyle/>
        <a:p>
          <a:endParaRPr lang="en-US"/>
        </a:p>
      </dgm:t>
    </dgm:pt>
    <dgm:pt modelId="{1AC2B9C0-A569-403D-B385-337A71AC18C6}">
      <dgm:prSet/>
      <dgm:spPr/>
      <dgm:t>
        <a:bodyPr/>
        <a:lstStyle/>
        <a:p>
          <a:r>
            <a:rPr lang="en-US" dirty="0"/>
            <a:t>6. </a:t>
          </a:r>
          <a:r>
            <a:rPr lang="ko-KR" dirty="0"/>
            <a:t>현재 </a:t>
          </a:r>
          <a:r>
            <a:rPr lang="ko-KR" altLang="en-US" dirty="0"/>
            <a:t>상황 </a:t>
          </a:r>
          <a:r>
            <a:rPr lang="en-US" altLang="ko-KR" dirty="0"/>
            <a:t>&amp; </a:t>
          </a:r>
          <a:r>
            <a:rPr lang="ko-KR" altLang="en-US" dirty="0"/>
            <a:t>계획</a:t>
          </a:r>
          <a:endParaRPr lang="en-US" dirty="0"/>
        </a:p>
      </dgm:t>
    </dgm:pt>
    <dgm:pt modelId="{FFBCBE8E-3B5A-4116-8D18-F1FA693390A5}" type="parTrans" cxnId="{BB0D3125-8F47-4AA6-9EA3-BA20D2B94504}">
      <dgm:prSet/>
      <dgm:spPr/>
      <dgm:t>
        <a:bodyPr/>
        <a:lstStyle/>
        <a:p>
          <a:endParaRPr lang="en-US"/>
        </a:p>
      </dgm:t>
    </dgm:pt>
    <dgm:pt modelId="{D1FA3162-85DC-4CAF-9B05-7125B79C03ED}" type="sibTrans" cxnId="{BB0D3125-8F47-4AA6-9EA3-BA20D2B94504}">
      <dgm:prSet/>
      <dgm:spPr/>
      <dgm:t>
        <a:bodyPr/>
        <a:lstStyle/>
        <a:p>
          <a:endParaRPr lang="en-US"/>
        </a:p>
      </dgm:t>
    </dgm:pt>
    <dgm:pt modelId="{FB7BBF85-C87F-4711-A261-6D045DC13726}" type="pres">
      <dgm:prSet presAssocID="{13290E16-2726-4903-B3DA-C2B656EF78BD}" presName="vert0" presStyleCnt="0">
        <dgm:presLayoutVars>
          <dgm:dir/>
          <dgm:animOne val="branch"/>
          <dgm:animLvl val="lvl"/>
        </dgm:presLayoutVars>
      </dgm:prSet>
      <dgm:spPr/>
    </dgm:pt>
    <dgm:pt modelId="{3A70D8E5-12CC-4507-8F47-85099B5DF186}" type="pres">
      <dgm:prSet presAssocID="{4B656409-744C-494E-B160-892D0ACA05A3}" presName="thickLine" presStyleLbl="alignNode1" presStyleIdx="0" presStyleCnt="6"/>
      <dgm:spPr/>
    </dgm:pt>
    <dgm:pt modelId="{621FE6C2-99D2-4933-A792-2E1DB0B9B7AC}" type="pres">
      <dgm:prSet presAssocID="{4B656409-744C-494E-B160-892D0ACA05A3}" presName="horz1" presStyleCnt="0"/>
      <dgm:spPr/>
    </dgm:pt>
    <dgm:pt modelId="{18936CD5-FAA8-49C6-959F-53F8676B659A}" type="pres">
      <dgm:prSet presAssocID="{4B656409-744C-494E-B160-892D0ACA05A3}" presName="tx1" presStyleLbl="revTx" presStyleIdx="0" presStyleCnt="6"/>
      <dgm:spPr/>
    </dgm:pt>
    <dgm:pt modelId="{6538504E-FD00-4E72-91BC-00330C0E04C7}" type="pres">
      <dgm:prSet presAssocID="{4B656409-744C-494E-B160-892D0ACA05A3}" presName="vert1" presStyleCnt="0"/>
      <dgm:spPr/>
    </dgm:pt>
    <dgm:pt modelId="{927789C7-D410-415F-AD45-C8EC97C591B8}" type="pres">
      <dgm:prSet presAssocID="{7B06D647-36A2-4B10-882C-6F336A4BD8DB}" presName="thickLine" presStyleLbl="alignNode1" presStyleIdx="1" presStyleCnt="6"/>
      <dgm:spPr/>
    </dgm:pt>
    <dgm:pt modelId="{4F6CDCB7-28B2-4D42-A6F6-2D1D3DC9D2D7}" type="pres">
      <dgm:prSet presAssocID="{7B06D647-36A2-4B10-882C-6F336A4BD8DB}" presName="horz1" presStyleCnt="0"/>
      <dgm:spPr/>
    </dgm:pt>
    <dgm:pt modelId="{43D8D9EC-C3F3-4307-A58C-776AE49E32C8}" type="pres">
      <dgm:prSet presAssocID="{7B06D647-36A2-4B10-882C-6F336A4BD8DB}" presName="tx1" presStyleLbl="revTx" presStyleIdx="1" presStyleCnt="6"/>
      <dgm:spPr/>
    </dgm:pt>
    <dgm:pt modelId="{7CAEDCCF-0908-4C7B-84F9-2CDA48048351}" type="pres">
      <dgm:prSet presAssocID="{7B06D647-36A2-4B10-882C-6F336A4BD8DB}" presName="vert1" presStyleCnt="0"/>
      <dgm:spPr/>
    </dgm:pt>
    <dgm:pt modelId="{398F15F0-CC06-4ABD-9411-95896AFB71B0}" type="pres">
      <dgm:prSet presAssocID="{1DA3E8B9-234E-45B0-B425-882971261100}" presName="thickLine" presStyleLbl="alignNode1" presStyleIdx="2" presStyleCnt="6"/>
      <dgm:spPr/>
    </dgm:pt>
    <dgm:pt modelId="{9EBE11A7-4886-4A25-BDE6-9CEE8D076104}" type="pres">
      <dgm:prSet presAssocID="{1DA3E8B9-234E-45B0-B425-882971261100}" presName="horz1" presStyleCnt="0"/>
      <dgm:spPr/>
    </dgm:pt>
    <dgm:pt modelId="{AF97C189-EF60-4D7B-A08F-67579AB52D5B}" type="pres">
      <dgm:prSet presAssocID="{1DA3E8B9-234E-45B0-B425-882971261100}" presName="tx1" presStyleLbl="revTx" presStyleIdx="2" presStyleCnt="6"/>
      <dgm:spPr/>
    </dgm:pt>
    <dgm:pt modelId="{C1C86E65-BC6C-4D59-87DB-062412F4B8BB}" type="pres">
      <dgm:prSet presAssocID="{1DA3E8B9-234E-45B0-B425-882971261100}" presName="vert1" presStyleCnt="0"/>
      <dgm:spPr/>
    </dgm:pt>
    <dgm:pt modelId="{72887B89-8230-41BC-B653-99CE71F12D93}" type="pres">
      <dgm:prSet presAssocID="{BF0E0204-BE72-4F73-A0FF-27883D2C28D8}" presName="thickLine" presStyleLbl="alignNode1" presStyleIdx="3" presStyleCnt="6"/>
      <dgm:spPr/>
    </dgm:pt>
    <dgm:pt modelId="{47539586-03C6-41F8-9367-C2AC8F4A6157}" type="pres">
      <dgm:prSet presAssocID="{BF0E0204-BE72-4F73-A0FF-27883D2C28D8}" presName="horz1" presStyleCnt="0"/>
      <dgm:spPr/>
    </dgm:pt>
    <dgm:pt modelId="{DF7C615C-3A88-4C1A-A059-C4605D1530B3}" type="pres">
      <dgm:prSet presAssocID="{BF0E0204-BE72-4F73-A0FF-27883D2C28D8}" presName="tx1" presStyleLbl="revTx" presStyleIdx="3" presStyleCnt="6"/>
      <dgm:spPr/>
    </dgm:pt>
    <dgm:pt modelId="{1035EEAA-4BFF-40DA-A91D-9335513FD2F5}" type="pres">
      <dgm:prSet presAssocID="{BF0E0204-BE72-4F73-A0FF-27883D2C28D8}" presName="vert1" presStyleCnt="0"/>
      <dgm:spPr/>
    </dgm:pt>
    <dgm:pt modelId="{A2B5DD5C-2EFA-4F03-A3DD-4ED01F456315}" type="pres">
      <dgm:prSet presAssocID="{9D12118F-9469-4F74-BF87-80E17390780A}" presName="thickLine" presStyleLbl="alignNode1" presStyleIdx="4" presStyleCnt="6"/>
      <dgm:spPr/>
    </dgm:pt>
    <dgm:pt modelId="{3C47F95A-2477-47B1-B2BB-A81A131C86C0}" type="pres">
      <dgm:prSet presAssocID="{9D12118F-9469-4F74-BF87-80E17390780A}" presName="horz1" presStyleCnt="0"/>
      <dgm:spPr/>
    </dgm:pt>
    <dgm:pt modelId="{DE42229B-9A44-4F56-B7A3-A8FD3FB9D17D}" type="pres">
      <dgm:prSet presAssocID="{9D12118F-9469-4F74-BF87-80E17390780A}" presName="tx1" presStyleLbl="revTx" presStyleIdx="4" presStyleCnt="6"/>
      <dgm:spPr/>
    </dgm:pt>
    <dgm:pt modelId="{C6510E28-D950-4688-88E3-3F5372470AA8}" type="pres">
      <dgm:prSet presAssocID="{9D12118F-9469-4F74-BF87-80E17390780A}" presName="vert1" presStyleCnt="0"/>
      <dgm:spPr/>
    </dgm:pt>
    <dgm:pt modelId="{9C975099-A7DA-454F-A19C-2BC589D4EB5D}" type="pres">
      <dgm:prSet presAssocID="{1AC2B9C0-A569-403D-B385-337A71AC18C6}" presName="thickLine" presStyleLbl="alignNode1" presStyleIdx="5" presStyleCnt="6"/>
      <dgm:spPr/>
    </dgm:pt>
    <dgm:pt modelId="{12D72C47-030E-41C5-900D-11D2D77C455C}" type="pres">
      <dgm:prSet presAssocID="{1AC2B9C0-A569-403D-B385-337A71AC18C6}" presName="horz1" presStyleCnt="0"/>
      <dgm:spPr/>
    </dgm:pt>
    <dgm:pt modelId="{538BA164-07C7-442A-BD82-8F22FF56543B}" type="pres">
      <dgm:prSet presAssocID="{1AC2B9C0-A569-403D-B385-337A71AC18C6}" presName="tx1" presStyleLbl="revTx" presStyleIdx="5" presStyleCnt="6"/>
      <dgm:spPr/>
    </dgm:pt>
    <dgm:pt modelId="{2AE46434-76A8-4CA7-9966-BFF5AF60B4C1}" type="pres">
      <dgm:prSet presAssocID="{1AC2B9C0-A569-403D-B385-337A71AC18C6}" presName="vert1" presStyleCnt="0"/>
      <dgm:spPr/>
    </dgm:pt>
  </dgm:ptLst>
  <dgm:cxnLst>
    <dgm:cxn modelId="{BA5A7F19-40DA-4401-A3C6-481EC07A55D1}" type="presOf" srcId="{1DA3E8B9-234E-45B0-B425-882971261100}" destId="{AF97C189-EF60-4D7B-A08F-67579AB52D5B}" srcOrd="0" destOrd="0" presId="urn:microsoft.com/office/officeart/2008/layout/LinedList"/>
    <dgm:cxn modelId="{2E70E81B-46CE-4AC3-B3E9-312A60B602EE}" srcId="{13290E16-2726-4903-B3DA-C2B656EF78BD}" destId="{1DA3E8B9-234E-45B0-B425-882971261100}" srcOrd="2" destOrd="0" parTransId="{AA21213E-1276-453A-BEBE-2BB469ED7FE8}" sibTransId="{C925E29B-9014-4354-83CD-150C8AA71AAA}"/>
    <dgm:cxn modelId="{BB0D3125-8F47-4AA6-9EA3-BA20D2B94504}" srcId="{13290E16-2726-4903-B3DA-C2B656EF78BD}" destId="{1AC2B9C0-A569-403D-B385-337A71AC18C6}" srcOrd="5" destOrd="0" parTransId="{FFBCBE8E-3B5A-4116-8D18-F1FA693390A5}" sibTransId="{D1FA3162-85DC-4CAF-9B05-7125B79C03ED}"/>
    <dgm:cxn modelId="{230EA72D-28CC-48C2-A5A6-2FFD5A1775BA}" srcId="{13290E16-2726-4903-B3DA-C2B656EF78BD}" destId="{7B06D647-36A2-4B10-882C-6F336A4BD8DB}" srcOrd="1" destOrd="0" parTransId="{854A4E1C-99CA-4855-823E-8075FF0325D0}" sibTransId="{207DB3C7-123A-4229-BFFE-39F54045FA1A}"/>
    <dgm:cxn modelId="{2722EC40-32D8-462F-BB73-5F57B20B29CE}" type="presOf" srcId="{7B06D647-36A2-4B10-882C-6F336A4BD8DB}" destId="{43D8D9EC-C3F3-4307-A58C-776AE49E32C8}" srcOrd="0" destOrd="0" presId="urn:microsoft.com/office/officeart/2008/layout/LinedList"/>
    <dgm:cxn modelId="{07DBC370-E216-4A4B-80C3-A440FB5FD617}" type="presOf" srcId="{BF0E0204-BE72-4F73-A0FF-27883D2C28D8}" destId="{DF7C615C-3A88-4C1A-A059-C4605D1530B3}" srcOrd="0" destOrd="0" presId="urn:microsoft.com/office/officeart/2008/layout/LinedList"/>
    <dgm:cxn modelId="{75179982-95A2-473D-B467-F67B65EB0672}" type="presOf" srcId="{1AC2B9C0-A569-403D-B385-337A71AC18C6}" destId="{538BA164-07C7-442A-BD82-8F22FF56543B}" srcOrd="0" destOrd="0" presId="urn:microsoft.com/office/officeart/2008/layout/LinedList"/>
    <dgm:cxn modelId="{2AAE4392-366D-4753-800C-9A9A898B7971}" type="presOf" srcId="{9D12118F-9469-4F74-BF87-80E17390780A}" destId="{DE42229B-9A44-4F56-B7A3-A8FD3FB9D17D}" srcOrd="0" destOrd="0" presId="urn:microsoft.com/office/officeart/2008/layout/LinedList"/>
    <dgm:cxn modelId="{97443D94-F9F7-4ADC-944C-67CC4FC36533}" type="presOf" srcId="{4B656409-744C-494E-B160-892D0ACA05A3}" destId="{18936CD5-FAA8-49C6-959F-53F8676B659A}" srcOrd="0" destOrd="0" presId="urn:microsoft.com/office/officeart/2008/layout/LinedList"/>
    <dgm:cxn modelId="{7B8105A6-C426-4467-8187-718B3E71AC00}" srcId="{13290E16-2726-4903-B3DA-C2B656EF78BD}" destId="{9D12118F-9469-4F74-BF87-80E17390780A}" srcOrd="4" destOrd="0" parTransId="{2680A6DA-0D08-46B3-8709-846E61E3232F}" sibTransId="{3C710689-121A-493C-85E8-DBCB3DFC4C66}"/>
    <dgm:cxn modelId="{837872AB-EE78-4D43-B1D2-E716DBE69CAE}" srcId="{13290E16-2726-4903-B3DA-C2B656EF78BD}" destId="{4B656409-744C-494E-B160-892D0ACA05A3}" srcOrd="0" destOrd="0" parTransId="{9720AD70-3844-4C92-804E-6FE5E80D6009}" sibTransId="{0BB82A40-714F-4457-9DEE-C122F3117794}"/>
    <dgm:cxn modelId="{4D9FB5C2-E647-42B0-B30B-7AFF8B326148}" type="presOf" srcId="{13290E16-2726-4903-B3DA-C2B656EF78BD}" destId="{FB7BBF85-C87F-4711-A261-6D045DC13726}" srcOrd="0" destOrd="0" presId="urn:microsoft.com/office/officeart/2008/layout/LinedList"/>
    <dgm:cxn modelId="{D559F0FE-FB22-4ABB-9A8B-37A4D6D1CCF2}" srcId="{13290E16-2726-4903-B3DA-C2B656EF78BD}" destId="{BF0E0204-BE72-4F73-A0FF-27883D2C28D8}" srcOrd="3" destOrd="0" parTransId="{E02A276D-2C24-4DA3-8423-C0C469C08B10}" sibTransId="{AE651824-9088-4801-AC6D-5DE5F3791113}"/>
    <dgm:cxn modelId="{0FF6743C-781E-4DDE-97E6-3F61E4DCF32E}" type="presParOf" srcId="{FB7BBF85-C87F-4711-A261-6D045DC13726}" destId="{3A70D8E5-12CC-4507-8F47-85099B5DF186}" srcOrd="0" destOrd="0" presId="urn:microsoft.com/office/officeart/2008/layout/LinedList"/>
    <dgm:cxn modelId="{03676113-236E-4822-99A6-5B9CA647A262}" type="presParOf" srcId="{FB7BBF85-C87F-4711-A261-6D045DC13726}" destId="{621FE6C2-99D2-4933-A792-2E1DB0B9B7AC}" srcOrd="1" destOrd="0" presId="urn:microsoft.com/office/officeart/2008/layout/LinedList"/>
    <dgm:cxn modelId="{D3F1A7D1-1E75-47CC-BE0D-ECA5EA6A4F30}" type="presParOf" srcId="{621FE6C2-99D2-4933-A792-2E1DB0B9B7AC}" destId="{18936CD5-FAA8-49C6-959F-53F8676B659A}" srcOrd="0" destOrd="0" presId="urn:microsoft.com/office/officeart/2008/layout/LinedList"/>
    <dgm:cxn modelId="{141D6A1F-3E7F-425E-9B0D-0A9F864F559B}" type="presParOf" srcId="{621FE6C2-99D2-4933-A792-2E1DB0B9B7AC}" destId="{6538504E-FD00-4E72-91BC-00330C0E04C7}" srcOrd="1" destOrd="0" presId="urn:microsoft.com/office/officeart/2008/layout/LinedList"/>
    <dgm:cxn modelId="{596F4B5A-7FE5-46F8-9438-CED9B5530CDD}" type="presParOf" srcId="{FB7BBF85-C87F-4711-A261-6D045DC13726}" destId="{927789C7-D410-415F-AD45-C8EC97C591B8}" srcOrd="2" destOrd="0" presId="urn:microsoft.com/office/officeart/2008/layout/LinedList"/>
    <dgm:cxn modelId="{89BD204E-368D-4541-A6AF-2A2AA83285A9}" type="presParOf" srcId="{FB7BBF85-C87F-4711-A261-6D045DC13726}" destId="{4F6CDCB7-28B2-4D42-A6F6-2D1D3DC9D2D7}" srcOrd="3" destOrd="0" presId="urn:microsoft.com/office/officeart/2008/layout/LinedList"/>
    <dgm:cxn modelId="{5FF593DD-3DBF-4012-8EC6-237A6E748624}" type="presParOf" srcId="{4F6CDCB7-28B2-4D42-A6F6-2D1D3DC9D2D7}" destId="{43D8D9EC-C3F3-4307-A58C-776AE49E32C8}" srcOrd="0" destOrd="0" presId="urn:microsoft.com/office/officeart/2008/layout/LinedList"/>
    <dgm:cxn modelId="{F8E61476-B4E9-4011-8BBE-DB90A8FE2018}" type="presParOf" srcId="{4F6CDCB7-28B2-4D42-A6F6-2D1D3DC9D2D7}" destId="{7CAEDCCF-0908-4C7B-84F9-2CDA48048351}" srcOrd="1" destOrd="0" presId="urn:microsoft.com/office/officeart/2008/layout/LinedList"/>
    <dgm:cxn modelId="{08F7FD73-6C18-4FF2-83DD-A8BEF578DE1F}" type="presParOf" srcId="{FB7BBF85-C87F-4711-A261-6D045DC13726}" destId="{398F15F0-CC06-4ABD-9411-95896AFB71B0}" srcOrd="4" destOrd="0" presId="urn:microsoft.com/office/officeart/2008/layout/LinedList"/>
    <dgm:cxn modelId="{7A98A495-8D8A-4115-8127-349D159F09FA}" type="presParOf" srcId="{FB7BBF85-C87F-4711-A261-6D045DC13726}" destId="{9EBE11A7-4886-4A25-BDE6-9CEE8D076104}" srcOrd="5" destOrd="0" presId="urn:microsoft.com/office/officeart/2008/layout/LinedList"/>
    <dgm:cxn modelId="{973329D8-AEE1-4676-9EB0-4C72E7CC1A96}" type="presParOf" srcId="{9EBE11A7-4886-4A25-BDE6-9CEE8D076104}" destId="{AF97C189-EF60-4D7B-A08F-67579AB52D5B}" srcOrd="0" destOrd="0" presId="urn:microsoft.com/office/officeart/2008/layout/LinedList"/>
    <dgm:cxn modelId="{C270B6CF-3A4F-4192-A998-9468A2CB93C2}" type="presParOf" srcId="{9EBE11A7-4886-4A25-BDE6-9CEE8D076104}" destId="{C1C86E65-BC6C-4D59-87DB-062412F4B8BB}" srcOrd="1" destOrd="0" presId="urn:microsoft.com/office/officeart/2008/layout/LinedList"/>
    <dgm:cxn modelId="{8BF6145C-8579-4916-9417-D8F8CFDD5B32}" type="presParOf" srcId="{FB7BBF85-C87F-4711-A261-6D045DC13726}" destId="{72887B89-8230-41BC-B653-99CE71F12D93}" srcOrd="6" destOrd="0" presId="urn:microsoft.com/office/officeart/2008/layout/LinedList"/>
    <dgm:cxn modelId="{B134BE8A-555B-4C17-8EB4-C1BC22BCEE9D}" type="presParOf" srcId="{FB7BBF85-C87F-4711-A261-6D045DC13726}" destId="{47539586-03C6-41F8-9367-C2AC8F4A6157}" srcOrd="7" destOrd="0" presId="urn:microsoft.com/office/officeart/2008/layout/LinedList"/>
    <dgm:cxn modelId="{C3282C3A-D864-48EC-8305-4B5115283690}" type="presParOf" srcId="{47539586-03C6-41F8-9367-C2AC8F4A6157}" destId="{DF7C615C-3A88-4C1A-A059-C4605D1530B3}" srcOrd="0" destOrd="0" presId="urn:microsoft.com/office/officeart/2008/layout/LinedList"/>
    <dgm:cxn modelId="{66621EEA-60F4-4D01-971B-3FC4FB4B383C}" type="presParOf" srcId="{47539586-03C6-41F8-9367-C2AC8F4A6157}" destId="{1035EEAA-4BFF-40DA-A91D-9335513FD2F5}" srcOrd="1" destOrd="0" presId="urn:microsoft.com/office/officeart/2008/layout/LinedList"/>
    <dgm:cxn modelId="{7AACE3C0-3715-45F8-A316-8339A2B4B12A}" type="presParOf" srcId="{FB7BBF85-C87F-4711-A261-6D045DC13726}" destId="{A2B5DD5C-2EFA-4F03-A3DD-4ED01F456315}" srcOrd="8" destOrd="0" presId="urn:microsoft.com/office/officeart/2008/layout/LinedList"/>
    <dgm:cxn modelId="{81E02AC0-03FE-4DEA-870F-C921306661D4}" type="presParOf" srcId="{FB7BBF85-C87F-4711-A261-6D045DC13726}" destId="{3C47F95A-2477-47B1-B2BB-A81A131C86C0}" srcOrd="9" destOrd="0" presId="urn:microsoft.com/office/officeart/2008/layout/LinedList"/>
    <dgm:cxn modelId="{CBE0EF13-34C7-455B-9170-3881CA515508}" type="presParOf" srcId="{3C47F95A-2477-47B1-B2BB-A81A131C86C0}" destId="{DE42229B-9A44-4F56-B7A3-A8FD3FB9D17D}" srcOrd="0" destOrd="0" presId="urn:microsoft.com/office/officeart/2008/layout/LinedList"/>
    <dgm:cxn modelId="{59715992-7EA3-4626-8BDD-A702D42C248B}" type="presParOf" srcId="{3C47F95A-2477-47B1-B2BB-A81A131C86C0}" destId="{C6510E28-D950-4688-88E3-3F5372470AA8}" srcOrd="1" destOrd="0" presId="urn:microsoft.com/office/officeart/2008/layout/LinedList"/>
    <dgm:cxn modelId="{4C696B9E-9619-4F38-84F3-E5A6DD3C446D}" type="presParOf" srcId="{FB7BBF85-C87F-4711-A261-6D045DC13726}" destId="{9C975099-A7DA-454F-A19C-2BC589D4EB5D}" srcOrd="10" destOrd="0" presId="urn:microsoft.com/office/officeart/2008/layout/LinedList"/>
    <dgm:cxn modelId="{8895BD6B-2D62-4D5C-B726-1228FF3B6D85}" type="presParOf" srcId="{FB7BBF85-C87F-4711-A261-6D045DC13726}" destId="{12D72C47-030E-41C5-900D-11D2D77C455C}" srcOrd="11" destOrd="0" presId="urn:microsoft.com/office/officeart/2008/layout/LinedList"/>
    <dgm:cxn modelId="{4ED895D3-894A-4243-B9DA-253A10CB1F2A}" type="presParOf" srcId="{12D72C47-030E-41C5-900D-11D2D77C455C}" destId="{538BA164-07C7-442A-BD82-8F22FF56543B}" srcOrd="0" destOrd="0" presId="urn:microsoft.com/office/officeart/2008/layout/LinedList"/>
    <dgm:cxn modelId="{B6F0EE01-8F50-46DA-B9C4-7B7DAD10B1A9}" type="presParOf" srcId="{12D72C47-030E-41C5-900D-11D2D77C455C}" destId="{2AE46434-76A8-4CA7-9966-BFF5AF60B4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D8E5-12CC-4507-8F47-85099B5DF18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36CD5-FAA8-49C6-959F-53F8676B659A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</a:t>
          </a:r>
          <a:r>
            <a:rPr lang="ko-KR" altLang="en-US" sz="2500" kern="1200" dirty="0"/>
            <a:t>와이어프레임 제작</a:t>
          </a:r>
          <a:endParaRPr lang="en-US" sz="2500" kern="1200" dirty="0"/>
        </a:p>
      </dsp:txBody>
      <dsp:txXfrm>
        <a:off x="0" y="2124"/>
        <a:ext cx="10515600" cy="724514"/>
      </dsp:txXfrm>
    </dsp:sp>
    <dsp:sp modelId="{927789C7-D410-415F-AD45-C8EC97C591B8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8D9EC-C3F3-4307-A58C-776AE49E32C8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UI </a:t>
          </a:r>
          <a:r>
            <a:rPr lang="ko-KR" altLang="en-US" sz="2500" kern="1200" dirty="0"/>
            <a:t>설계</a:t>
          </a:r>
          <a:endParaRPr lang="en-US" sz="2500" kern="1200" dirty="0"/>
        </a:p>
      </dsp:txBody>
      <dsp:txXfrm>
        <a:off x="0" y="726639"/>
        <a:ext cx="10515600" cy="724514"/>
      </dsp:txXfrm>
    </dsp:sp>
    <dsp:sp modelId="{398F15F0-CC06-4ABD-9411-95896AFB71B0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7C189-EF60-4D7B-A08F-67579AB52D5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</a:t>
          </a:r>
          <a:r>
            <a:rPr lang="ko-KR" altLang="en-US" sz="2500" kern="1200" dirty="0"/>
            <a:t>하드웨어 제작</a:t>
          </a:r>
          <a:endParaRPr lang="en-US" sz="2500" kern="1200" dirty="0"/>
        </a:p>
      </dsp:txBody>
      <dsp:txXfrm>
        <a:off x="0" y="1451154"/>
        <a:ext cx="10515600" cy="724514"/>
      </dsp:txXfrm>
    </dsp:sp>
    <dsp:sp modelId="{72887B89-8230-41BC-B653-99CE71F12D9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C615C-3A88-4C1A-A059-C4605D1530B3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SQL</a:t>
          </a:r>
        </a:p>
      </dsp:txBody>
      <dsp:txXfrm>
        <a:off x="0" y="2175669"/>
        <a:ext cx="10515600" cy="724514"/>
      </dsp:txXfrm>
    </dsp:sp>
    <dsp:sp modelId="{A2B5DD5C-2EFA-4F03-A3DD-4ED01F45631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229B-9A44-4F56-B7A3-A8FD3FB9D17D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</a:t>
          </a:r>
          <a:r>
            <a:rPr lang="ko-KR" altLang="en-US" sz="2500" kern="1200" dirty="0" err="1"/>
            <a:t>채팅방</a:t>
          </a:r>
          <a:r>
            <a:rPr lang="ko-KR" altLang="en-US" sz="2500" kern="1200" dirty="0"/>
            <a:t> 개설 기능 세부사항</a:t>
          </a:r>
          <a:endParaRPr lang="en-US" sz="2500" kern="1200" dirty="0"/>
        </a:p>
      </dsp:txBody>
      <dsp:txXfrm>
        <a:off x="0" y="2900183"/>
        <a:ext cx="10515600" cy="724514"/>
      </dsp:txXfrm>
    </dsp:sp>
    <dsp:sp modelId="{9C975099-A7DA-454F-A19C-2BC589D4EB5D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BA164-07C7-442A-BD82-8F22FF56543B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 </a:t>
          </a:r>
          <a:r>
            <a:rPr lang="ko-KR" sz="2500" kern="1200" dirty="0"/>
            <a:t>현재 </a:t>
          </a:r>
          <a:r>
            <a:rPr lang="ko-KR" altLang="en-US" sz="2500" kern="1200" dirty="0"/>
            <a:t>상황 </a:t>
          </a:r>
          <a:r>
            <a:rPr lang="en-US" altLang="ko-KR" sz="2500" kern="1200" dirty="0"/>
            <a:t>&amp; </a:t>
          </a:r>
          <a:r>
            <a:rPr lang="ko-KR" altLang="en-US" sz="2500" kern="1200" dirty="0"/>
            <a:t>계획</a:t>
          </a:r>
          <a:endParaRPr lang="en-US" sz="2500" kern="1200" dirty="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0EC0B-83E2-C7E3-59B2-5A6F41C9B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5EE8F-4554-D61A-32E2-FF6D03528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9ACC2-A022-27E0-F737-70F7A4AF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E7ABC-C171-7DC3-A01F-FD22C89F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AF2B7-BB55-1EE8-F651-09A23AB5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9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D7D7A-2C3C-6D38-68DA-8D038382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511F1-F548-5354-BA99-59393C93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3F679-1AD9-3CB0-6643-1B61D9DE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5B08F-0F95-9B05-C353-5EE04E65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A8162-2245-8AED-FF8F-DBC01611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7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D14210-A1EC-CA26-1078-31E0E5FE0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2EA57-B570-448F-2ED2-B719D3B1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B7BCB-5492-845F-AC7F-DFE9642E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59875-4EFC-C4A4-DDBA-8D70822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99839-A74A-B0DB-88ED-07C59FC9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126-E4E0-12EC-5479-40D438AF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AF1EF-CBFE-6895-E91A-86898547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73C9A-6AE4-BAE6-C275-BAA7D1F3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00D9-C6A3-7C20-4549-8BD159E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9180F-63C7-339A-F696-2CB1BF1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4D01-2ED2-E4DD-03B9-940072E7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8656D-EF4A-419F-13A1-13B485BE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678D3-1306-41B9-0A03-B6331E04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EEC1D-2C1F-7387-7ABD-658223EF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FF736-0DE4-0A08-CED8-7334EB0C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1FE5-75D0-E06A-6D98-D2578CCE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C7A80-E7F3-ED02-32C9-40F391E0A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EFEB5-2DBB-C35F-3389-A101E407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36F3B-2A02-30E1-A0EB-860BE256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C03B3-32D2-F37C-42C0-66C830E7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9F087-1C24-610A-C511-3ACF0D9F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0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72F9-043C-267E-5347-9DC38689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D2CAB-231F-92EE-58D6-E6A4316B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723BC-4597-8E9A-6B90-EED454C74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E0485-4D80-6E97-3192-206F63E8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164A8-DBC6-CA1F-E7BA-4FB61280C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BAF4A0-9A00-5D3B-D764-B795397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98D59-ED86-4034-5C15-6DE8031D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01401F-E39B-0925-A839-545BB536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8FB2-D2BB-CDF2-456D-8EF093D0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D788ED-630C-6070-9807-9B9DF4D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11A204-5CCE-7E9C-4603-78C57D3C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9FF68-6671-86D8-0EFE-4892EA3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69F06-0626-89BD-24AB-A8A1BAB1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96E139-A42F-F0FF-5798-BAEE51AB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2A556-FB92-99CA-09D6-F466E89D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4EB8D-BF87-295C-CC3F-DCE39C43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2DFB-DD58-94BD-9BEE-208E2895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1540C-B377-6F5D-76DB-6AF49B35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80268-7690-1FCE-C95C-C8B7DBE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52FE0-5407-C500-CF0C-4751A40A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D9E7F-9502-9FF5-835B-D60443C8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074E-7BEA-CB3B-6796-334009E4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527AAC-B238-3AAE-E443-DA44F12E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43BFA-37EE-4A8B-2B0C-B521BC4B1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6062B5-2EFC-B937-39EF-A9BFA1A4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A06C7-0AAE-13DF-4134-AFA9749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2A974-573F-02B6-3689-5A59891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A3B00-33B3-08A8-58AF-CBD069B5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6166D-87A0-58A1-2956-38D9809A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286DB-29A1-60C5-8F30-B1ACA5A7F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CB6D5-EDD8-4F3D-A908-A6F78E703CA4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81F8D-A271-DD1C-05C2-831C6FE5B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21E3A-3774-9651-2D46-FDC95801D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CBCA-67D7-4BB7-9F9A-C6C4A843C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7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85A0FB-E2D8-3D70-8F70-342DAE080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607451"/>
            <a:ext cx="9231410" cy="1991188"/>
          </a:xfrm>
        </p:spPr>
        <p:txBody>
          <a:bodyPr anchor="b">
            <a:normAutofit fontScale="90000"/>
          </a:bodyPr>
          <a:lstStyle/>
          <a:p>
            <a:pPr algn="l"/>
            <a:r>
              <a:rPr lang="ko-KR" altLang="en-US" sz="7000" b="1" dirty="0"/>
              <a:t>콘센트 마일리지 </a:t>
            </a:r>
            <a:r>
              <a:rPr lang="en-US" altLang="ko-KR" sz="7000" b="1" dirty="0"/>
              <a:t>: </a:t>
            </a:r>
            <a:br>
              <a:rPr lang="en-US" altLang="ko-KR" sz="7000" b="1" dirty="0"/>
            </a:br>
            <a:r>
              <a:rPr lang="ko-KR" altLang="en-US" sz="7000" b="1" dirty="0"/>
              <a:t> </a:t>
            </a:r>
            <a:r>
              <a:rPr lang="ko-KR" altLang="en-US" sz="4400" b="1" dirty="0" err="1"/>
              <a:t>카공족으로부터</a:t>
            </a:r>
            <a:r>
              <a:rPr lang="ko-KR" altLang="en-US" sz="4400" b="1" dirty="0"/>
              <a:t> 살아남기</a:t>
            </a:r>
            <a:r>
              <a:rPr lang="en-US" altLang="ko-KR" sz="4400" b="1" dirty="0"/>
              <a:t>(0508)</a:t>
            </a:r>
            <a:endParaRPr lang="ko-KR" altLang="en-US" sz="4400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A6E71E4-D434-94DF-29AB-4CA83882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300" y="406093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임준혁 </a:t>
            </a:r>
            <a:r>
              <a:rPr lang="en-US" altLang="ko-KR" dirty="0"/>
              <a:t>C011184</a:t>
            </a:r>
          </a:p>
          <a:p>
            <a:r>
              <a:rPr lang="ko-KR" altLang="en-US" dirty="0" err="1"/>
              <a:t>유연호</a:t>
            </a:r>
            <a:r>
              <a:rPr lang="ko-KR" altLang="en-US" dirty="0"/>
              <a:t> </a:t>
            </a:r>
            <a:r>
              <a:rPr lang="en-US" altLang="ko-KR" dirty="0"/>
              <a:t>C011126</a:t>
            </a:r>
          </a:p>
          <a:p>
            <a:r>
              <a:rPr lang="ko-KR" altLang="en-US" dirty="0"/>
              <a:t>김고은 </a:t>
            </a:r>
            <a:r>
              <a:rPr lang="en-US" altLang="ko-KR" dirty="0"/>
              <a:t>C035037</a:t>
            </a:r>
          </a:p>
          <a:p>
            <a:r>
              <a:rPr lang="ko-KR" altLang="en-US" dirty="0"/>
              <a:t>신호림 </a:t>
            </a:r>
            <a:r>
              <a:rPr lang="en-US" altLang="ko-KR" dirty="0"/>
              <a:t>C035231</a:t>
            </a:r>
          </a:p>
        </p:txBody>
      </p:sp>
    </p:spTree>
    <p:extLst>
      <p:ext uri="{BB962C8B-B14F-4D97-AF65-F5344CB8AC3E}">
        <p14:creationId xmlns:p14="http://schemas.microsoft.com/office/powerpoint/2010/main" val="67141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7683-4D9C-5F19-CB83-CE6960D8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2">
              <a:lumMod val="50000"/>
              <a:lumOff val="50000"/>
              <a:alpha val="75000"/>
            </a:schemeClr>
          </a:solidFill>
        </p:spPr>
        <p:txBody>
          <a:bodyPr/>
          <a:lstStyle/>
          <a:p>
            <a:r>
              <a:rPr lang="ko-KR" altLang="en-US" dirty="0"/>
              <a:t> 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9EADC35-4A9D-5605-9AA1-1354814E5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21863"/>
              </p:ext>
            </p:extLst>
          </p:nvPr>
        </p:nvGraphicFramePr>
        <p:xfrm>
          <a:off x="228600" y="19069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5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FA100C-0B71-753E-7A0C-4F93E535F0AE}"/>
              </a:ext>
            </a:extLst>
          </p:cNvPr>
          <p:cNvSpPr txBox="1">
            <a:spLocks/>
          </p:cNvSpPr>
          <p:nvPr/>
        </p:nvSpPr>
        <p:spPr>
          <a:xfrm>
            <a:off x="1143000" y="189514"/>
            <a:ext cx="9906000" cy="1325563"/>
          </a:xfrm>
          <a:prstGeom prst="rect">
            <a:avLst/>
          </a:prstGeom>
          <a:solidFill>
            <a:schemeClr val="tx2">
              <a:lumMod val="50000"/>
              <a:lumOff val="50000"/>
              <a:alpha val="76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1. </a:t>
            </a:r>
            <a:r>
              <a:rPr lang="ko-KR" altLang="en-US" dirty="0"/>
              <a:t>와이어프레임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DD6B5-9FF9-45A2-7E59-71B82503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세부적인 디자인은 추후 다시 그릴 예정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BD6CD4-CA58-6B72-E55C-21F93F35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3" y="2399875"/>
            <a:ext cx="2059496" cy="4436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BAD86B-AC29-5EDF-4822-A41EFBF3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80" y="2419639"/>
            <a:ext cx="2059496" cy="4439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49893A-290F-C501-A2C5-E4169A41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969" y="2425908"/>
            <a:ext cx="2059497" cy="44648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97D0DC-6418-DD39-BC24-BBE546AB7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61" y="2425908"/>
            <a:ext cx="2059497" cy="44648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8C8559-6F43-0A3A-95C6-1D6B1BB03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240" y="2419639"/>
            <a:ext cx="2059497" cy="44613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AC1E57-E0FB-ECC6-AFB1-06A81CB0F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553" y="2414994"/>
            <a:ext cx="2059498" cy="44308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31E1AA8-2093-08F7-EBB1-A753F4FDC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3091" y="2377788"/>
            <a:ext cx="2076325" cy="44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7C72-E407-78CD-1BAF-3946AEA2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7FA4-42F4-88CC-700C-EB9D18B9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0F3E4-392B-B79F-D594-0DA639FA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69DF2-9929-0B63-7B7C-75D7B71C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12F39-93B2-4EE8-37CA-23B9E156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0293A-6580-D85A-CC39-77667E01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7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84F1C-4B8A-DA8D-7524-8A107CE8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개설 기능 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382F2-DD4C-54B4-A478-910CF9E1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90C38-C3B3-5131-D0F8-24E560C1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77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2500" dirty="0"/>
              <a:t>와이어프레임 개발 </a:t>
            </a:r>
            <a:r>
              <a:rPr lang="en-US" altLang="ko-KR" sz="2500" dirty="0"/>
              <a:t>– ok</a:t>
            </a:r>
          </a:p>
          <a:p>
            <a:pPr marL="514350" indent="-514350">
              <a:buAutoNum type="arabicPeriod"/>
            </a:pPr>
            <a:r>
              <a:rPr lang="en-US" altLang="ko-KR" sz="2500" dirty="0"/>
              <a:t>SQLite3 </a:t>
            </a:r>
            <a:r>
              <a:rPr lang="ko-KR" altLang="en-US" sz="2500" dirty="0"/>
              <a:t>테스트 </a:t>
            </a:r>
            <a:r>
              <a:rPr lang="en-US" altLang="ko-KR" sz="2500" dirty="0"/>
              <a:t>- ok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500" dirty="0"/>
              <a:t>ER</a:t>
            </a:r>
            <a:r>
              <a:rPr lang="ko-KR" altLang="en-US" sz="2500" dirty="0"/>
              <a:t> 다이어그램과 </a:t>
            </a:r>
            <a:r>
              <a:rPr lang="ko-KR" altLang="en-US" sz="2500" dirty="0" err="1"/>
              <a:t>플로우차트</a:t>
            </a:r>
            <a:r>
              <a:rPr lang="ko-KR" altLang="en-US" sz="2500" dirty="0"/>
              <a:t> 수정 </a:t>
            </a:r>
            <a:r>
              <a:rPr lang="en-US" altLang="ko-KR" sz="2500" dirty="0"/>
              <a:t>- ok</a:t>
            </a:r>
          </a:p>
          <a:p>
            <a:pPr marL="514350" indent="-514350">
              <a:buAutoNum type="arabicPeriod"/>
            </a:pPr>
            <a:r>
              <a:rPr lang="ko-KR" altLang="en-US" sz="2500" dirty="0"/>
              <a:t>요구사항의 디테일 수정 </a:t>
            </a:r>
            <a:r>
              <a:rPr lang="en-US" altLang="ko-KR" sz="2500" dirty="0"/>
              <a:t>– ok</a:t>
            </a:r>
          </a:p>
          <a:p>
            <a:pPr marL="971550" lvl="1" indent="-514350">
              <a:buAutoNum type="arabicPeriod"/>
            </a:pPr>
            <a:r>
              <a:rPr lang="ko-KR" altLang="en-US" sz="2000" dirty="0"/>
              <a:t>근처 </a:t>
            </a:r>
            <a:r>
              <a:rPr lang="ko-KR" altLang="en-US" sz="2000" dirty="0" err="1"/>
              <a:t>카공</a:t>
            </a:r>
            <a:r>
              <a:rPr lang="ko-KR" altLang="en-US" sz="2000" dirty="0"/>
              <a:t> 친구 구하기 </a:t>
            </a:r>
            <a:r>
              <a:rPr lang="en-US" altLang="ko-KR" sz="2000" dirty="0"/>
              <a:t>–  1</a:t>
            </a:r>
            <a:r>
              <a:rPr lang="ko-KR" altLang="en-US" sz="2000" dirty="0"/>
              <a:t>대</a:t>
            </a:r>
            <a:r>
              <a:rPr lang="en-US" altLang="ko-KR" sz="2000" dirty="0"/>
              <a:t>1 </a:t>
            </a:r>
            <a:r>
              <a:rPr lang="ko-KR" altLang="en-US" sz="2000" dirty="0"/>
              <a:t>매칭보다</a:t>
            </a:r>
            <a:r>
              <a:rPr lang="en-US" altLang="ko-KR" sz="2000" dirty="0"/>
              <a:t>, </a:t>
            </a:r>
            <a:r>
              <a:rPr lang="ko-KR" altLang="en-US" sz="2000" dirty="0"/>
              <a:t>방을 개설하는 형식 선택</a:t>
            </a:r>
            <a:endParaRPr lang="en-US" altLang="ko-KR" sz="2000" dirty="0"/>
          </a:p>
          <a:p>
            <a:pPr marL="971550" lvl="1" indent="-514350">
              <a:buAutoNum type="arabicPeriod"/>
            </a:pPr>
            <a:r>
              <a:rPr lang="ko-KR" altLang="en-US" sz="2000" dirty="0"/>
              <a:t>잔여 마일리지 </a:t>
            </a:r>
            <a:r>
              <a:rPr lang="en-US" altLang="ko-KR" sz="2000" dirty="0"/>
              <a:t>30% </a:t>
            </a:r>
            <a:r>
              <a:rPr lang="ko-KR" altLang="en-US" sz="2000" dirty="0"/>
              <a:t>이전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500" dirty="0"/>
              <a:t>HW </a:t>
            </a:r>
            <a:r>
              <a:rPr lang="ko-KR" altLang="en-US" sz="2500" dirty="0"/>
              <a:t>형태 결정</a:t>
            </a:r>
            <a:endParaRPr lang="en-US" altLang="ko-KR" sz="25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분해</a:t>
            </a:r>
            <a:r>
              <a:rPr lang="en-US" altLang="ko-KR" sz="2000" dirty="0"/>
              <a:t>/</a:t>
            </a:r>
            <a:r>
              <a:rPr lang="ko-KR" altLang="en-US" sz="2000" dirty="0"/>
              <a:t>조립이 용이한 </a:t>
            </a:r>
            <a:r>
              <a:rPr lang="en-US" altLang="ko-KR" sz="2000" dirty="0"/>
              <a:t>2</a:t>
            </a:r>
            <a:r>
              <a:rPr lang="ko-KR" altLang="en-US" sz="2000" dirty="0"/>
              <a:t>구 콘센트 옆에 공간을 만들어서 </a:t>
            </a:r>
            <a:r>
              <a:rPr lang="en-US" altLang="ko-KR" sz="2000" dirty="0"/>
              <a:t>HW </a:t>
            </a:r>
            <a:r>
              <a:rPr lang="ko-KR" altLang="en-US" sz="2000" dirty="0"/>
              <a:t>배치</a:t>
            </a:r>
            <a:endParaRPr lang="en-US" altLang="ko-KR" sz="20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ko-KR" altLang="en-US" sz="2000" dirty="0"/>
              <a:t>기존의 단순 </a:t>
            </a:r>
            <a:r>
              <a:rPr lang="en-US" altLang="ko-KR" sz="2000" dirty="0"/>
              <a:t>LED </a:t>
            </a:r>
            <a:r>
              <a:rPr lang="ko-KR" altLang="en-US" sz="2000" dirty="0"/>
              <a:t>점등이 아닌</a:t>
            </a:r>
            <a:r>
              <a:rPr lang="en-US" altLang="ko-KR" sz="2000" dirty="0"/>
              <a:t>, </a:t>
            </a:r>
            <a:r>
              <a:rPr lang="ko-KR" altLang="en-US" sz="2000" dirty="0"/>
              <a:t>남은 이용 시간 표시하는 세그먼트 디스플레이 선택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2FAA0B9-F3CF-0EC4-C9D2-D087950E453F}"/>
              </a:ext>
            </a:extLst>
          </p:cNvPr>
          <p:cNvSpPr txBox="1">
            <a:spLocks/>
          </p:cNvSpPr>
          <p:nvPr/>
        </p:nvSpPr>
        <p:spPr>
          <a:xfrm>
            <a:off x="838200" y="432285"/>
            <a:ext cx="10515600" cy="1325563"/>
          </a:xfrm>
          <a:prstGeom prst="rect">
            <a:avLst/>
          </a:prstGeom>
          <a:solidFill>
            <a:schemeClr val="tx2">
              <a:lumMod val="50000"/>
              <a:lumOff val="50000"/>
              <a:alpha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현재 상황 </a:t>
            </a:r>
            <a:r>
              <a:rPr lang="en-US" altLang="ko-KR" dirty="0"/>
              <a:t>&amp; </a:t>
            </a:r>
            <a:r>
              <a:rPr lang="ko-KR" altLang="en-US" dirty="0"/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28437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6C6A5043097B42B2A7719E62EA8720" ma:contentTypeVersion="5" ma:contentTypeDescription="새 문서를 만듭니다." ma:contentTypeScope="" ma:versionID="779d3b27f9416040dbf7bc0b6dd44412">
  <xsd:schema xmlns:xsd="http://www.w3.org/2001/XMLSchema" xmlns:xs="http://www.w3.org/2001/XMLSchema" xmlns:p="http://schemas.microsoft.com/office/2006/metadata/properties" xmlns:ns3="b84c8f6e-6db6-4314-a448-725fb1a9b0a9" targetNamespace="http://schemas.microsoft.com/office/2006/metadata/properties" ma:root="true" ma:fieldsID="31d7ce02f940dcbe26b4d357ad7ccb21" ns3:_="">
    <xsd:import namespace="b84c8f6e-6db6-4314-a448-725fb1a9b0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c8f6e-6db6-4314-a448-725fb1a9b0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2CF17-BFE5-40EA-9D15-A3221CDF474B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84c8f6e-6db6-4314-a448-725fb1a9b0a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3823C3-1B7C-45F0-BD5F-7E9125583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c8f6e-6db6-4314-a448-725fb1a9b0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89C1EA-200A-49CE-A5F6-1BC165C056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138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콘센트 마일리지 :   카공족으로부터 살아남기(0508)</vt:lpstr>
      <vt:lpstr> 목차</vt:lpstr>
      <vt:lpstr>PowerPoint 프레젠테이션</vt:lpstr>
      <vt:lpstr>UI 설계</vt:lpstr>
      <vt:lpstr>하드웨어 제작</vt:lpstr>
      <vt:lpstr>SQL</vt:lpstr>
      <vt:lpstr>채팅방 개설 기능 세부사항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horim@inlingua.edu.sg shin.</dc:creator>
  <cp:lastModifiedBy>신호림</cp:lastModifiedBy>
  <cp:revision>4</cp:revision>
  <dcterms:created xsi:type="dcterms:W3CDTF">2025-04-10T00:36:29Z</dcterms:created>
  <dcterms:modified xsi:type="dcterms:W3CDTF">2025-05-22T04:54:05Z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0x010100AB6C6A5043097B42B2A7719E62EA8720</vt:lpwstr>
  </property>
</Properties>
</file>