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B940-EFAA-4CA5-9DE5-044C87443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36554-371A-45D0-816F-F4216196A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433EC-BFCA-4FC3-8823-DC7164EF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4555-7F45-4B94-8C4A-594833C4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5028-4267-4027-B41A-D1D243A9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44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69D4-40F5-4366-BDCD-01004BED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1C48D-F13F-4288-B2F9-0245986F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CCECE-DF35-4678-9D5C-5BC98C0A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DCC3-4F65-4D95-AF51-B38C2663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7E23-E4B0-48E0-A697-168B2274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9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EE529-4D09-4A8E-A587-57BFAAA32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8EA5E-B7F1-4CB1-B970-904230DFE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86B6-A4C1-4A8C-A056-778FA9E0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76001-DDD6-490C-9C11-6D6DF3CE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3A99-6846-4043-8400-4D36EA1E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4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4659-EE00-4AEE-B70E-CC320E88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C201-EB35-4417-B746-A66E8D80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C513-1ACC-4D5D-840D-43082F23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2DEE-6993-426A-80F4-E896CBD0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6AA9-0C77-4606-82E0-1C1573B6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4B57-50FB-41A8-BAEA-166017AD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AAD48-7FF1-499F-9CF2-B8FD8716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4311-D3BC-480F-BDC6-B15A47C2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EDD70-3E8B-4831-AF24-535D85F9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2F5E-E279-40E2-9D29-AFA7A80C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9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B283-B3ED-4CFF-A2E9-0FE62E6E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DFF5-6D61-45E3-B7B7-F4F6DD07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E491A-208C-4E8E-B373-72BAF02DD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A5026-6C56-4164-8777-4BD14DC0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4A2F0-AB86-456D-B5A1-CBA725ED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5693-2049-4AE5-AF4B-737184B8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19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5B6-C84D-4638-A233-D0143DE6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40E48-0457-4DC4-8CB2-F782BE01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5237B-7D31-462F-A70F-0153A1C0C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F469A-9E09-40EC-9A12-ED652D557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24C9-7A5E-4B9B-BB8D-14144A251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79991-73BD-433A-BE62-8D73BF4D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63915-9790-415B-8F68-505496AA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4B66A-D127-4144-92D5-DB20A7B8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4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7119-6B46-4F40-9BD8-0EEB90E7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62BD8-1D19-4762-A8F6-B685C274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FE173-5329-4D35-ABB9-50698A0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33C5F-4281-49B6-8969-B5B26A87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83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DA232-87BC-4A6D-B474-D72B82D2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8C795-AC59-4611-A591-29DF6D98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1D14-5D83-4070-B286-11A695B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38C3-FC06-4193-80F4-0B7D23F9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436C-D079-4372-B6E7-E5CE07C9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C8396-AB93-4FF0-97ED-33053FDDA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BE209-034E-48F1-AC33-3C4A7C25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E5885-6029-4AFF-9E89-6E6D69B1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260BA-20D8-42C9-A41E-E3A7B9A8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2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88F3-41EC-4487-B839-24B80828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B4793-21A2-4726-B766-69E74A9D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D2F17-6D2D-488B-B5CE-9B54479F4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C274-B812-4D5C-B6B6-E709FAE6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35185-1B1D-4D16-A43D-9E74FF9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A5451-0342-47ED-88ED-15939EBD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2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3911E-43ED-43B2-8A7D-AD4E9216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B2A4-F299-41E2-8FBC-2229C28E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5685-C089-4303-B5CF-030488054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1267-BC5F-4D10-A6A1-C6A22698B97D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93AF7-09A5-4D7C-A102-E427E62C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8AEC-008A-4235-B03A-93B5EC5D7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D6A3-4EFC-46B1-9ADC-87F66CC8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6" descr="Imagini pentru folder file icons">
            <a:extLst>
              <a:ext uri="{FF2B5EF4-FFF2-40B4-BE49-F238E27FC236}">
                <a16:creationId xmlns:a16="http://schemas.microsoft.com/office/drawing/2014/main" id="{D5712744-712D-4893-9AEB-8904E8B7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93" y="4949825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1">
            <a:extLst>
              <a:ext uri="{FF2B5EF4-FFF2-40B4-BE49-F238E27FC236}">
                <a16:creationId xmlns:a16="http://schemas.microsoft.com/office/drawing/2014/main" id="{4E40567A-5BAB-4791-8A72-7C06A95D0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01" y="2310501"/>
            <a:ext cx="1201222" cy="6692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Helpers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AD10F-5197-4A87-8222-19778948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893" y="3429000"/>
            <a:ext cx="1544638" cy="422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CrawlerService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4828F9C-C47C-4045-B405-7B1FE789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80" y="4189412"/>
            <a:ext cx="1758063" cy="422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PersistenceService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CF21EEB-EBE5-4AAC-89AE-C9A1C853B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822" y="3428999"/>
            <a:ext cx="1822113" cy="422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CommandsInterpreter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2C55047-AF18-4E92-8A0D-4D063E42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64" name="Picture 16" descr="Imagini pentru console icons">
            <a:extLst>
              <a:ext uri="{FF2B5EF4-FFF2-40B4-BE49-F238E27FC236}">
                <a16:creationId xmlns:a16="http://schemas.microsoft.com/office/drawing/2014/main" id="{CF9FCB77-AC5C-49FA-A2BA-A6BBD0AC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36" y="3285015"/>
            <a:ext cx="710242" cy="71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Imagini pentru web page icons">
            <a:extLst>
              <a:ext uri="{FF2B5EF4-FFF2-40B4-BE49-F238E27FC236}">
                <a16:creationId xmlns:a16="http://schemas.microsoft.com/office/drawing/2014/main" id="{9B56C840-7F9C-4116-8554-711B65CD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227" y="3234695"/>
            <a:ext cx="810882" cy="81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ini pentru javascript page icons">
            <a:extLst>
              <a:ext uri="{FF2B5EF4-FFF2-40B4-BE49-F238E27FC236}">
                <a16:creationId xmlns:a16="http://schemas.microsoft.com/office/drawing/2014/main" id="{72548B53-D6D8-46F5-AF23-041CD3196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801" y="2681286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Imagini pentru css file icons">
            <a:extLst>
              <a:ext uri="{FF2B5EF4-FFF2-40B4-BE49-F238E27FC236}">
                <a16:creationId xmlns:a16="http://schemas.microsoft.com/office/drawing/2014/main" id="{FCA157E5-CFCB-45E1-A746-E27868DC9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664" y="3428999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ini pentru image file icons">
            <a:extLst>
              <a:ext uri="{FF2B5EF4-FFF2-40B4-BE49-F238E27FC236}">
                <a16:creationId xmlns:a16="http://schemas.microsoft.com/office/drawing/2014/main" id="{F97DFB3F-F734-434C-A063-56E863097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664" y="4090987"/>
            <a:ext cx="461962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BE41F9-5EA2-4A3B-B810-7EE756F5B76B}"/>
              </a:ext>
            </a:extLst>
          </p:cNvPr>
          <p:cNvCxnSpPr>
            <a:cxnSpLocks/>
            <a:stCxn id="2065" idx="3"/>
            <a:endCxn id="2066" idx="1"/>
          </p:cNvCxnSpPr>
          <p:nvPr/>
        </p:nvCxnSpPr>
        <p:spPr>
          <a:xfrm flipV="1">
            <a:off x="9049109" y="2933699"/>
            <a:ext cx="912692" cy="7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6DA61E-304A-430A-BC69-ABC442FB200D}"/>
              </a:ext>
            </a:extLst>
          </p:cNvPr>
          <p:cNvCxnSpPr>
            <a:stCxn id="2065" idx="3"/>
            <a:endCxn id="2067" idx="1"/>
          </p:cNvCxnSpPr>
          <p:nvPr/>
        </p:nvCxnSpPr>
        <p:spPr>
          <a:xfrm flipV="1">
            <a:off x="9049109" y="3638549"/>
            <a:ext cx="95555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178E83-4BA6-47C9-8484-AD89B55A3A94}"/>
              </a:ext>
            </a:extLst>
          </p:cNvPr>
          <p:cNvCxnSpPr>
            <a:stCxn id="2065" idx="3"/>
            <a:endCxn id="2068" idx="1"/>
          </p:cNvCxnSpPr>
          <p:nvPr/>
        </p:nvCxnSpPr>
        <p:spPr>
          <a:xfrm>
            <a:off x="9049109" y="3640136"/>
            <a:ext cx="955555" cy="68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15248B-D1E3-4582-9069-5F15E86FDE24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474478" y="3640136"/>
            <a:ext cx="650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C61D0E-2A3F-4F9E-8097-93CEDC8091A8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946935" y="3640137"/>
            <a:ext cx="5089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01E567-9AD4-403F-9C53-72E2F4653C45}"/>
              </a:ext>
            </a:extLst>
          </p:cNvPr>
          <p:cNvCxnSpPr>
            <a:stCxn id="5" idx="3"/>
            <a:endCxn id="2065" idx="1"/>
          </p:cNvCxnSpPr>
          <p:nvPr/>
        </p:nvCxnSpPr>
        <p:spPr>
          <a:xfrm flipV="1">
            <a:off x="7000531" y="3640136"/>
            <a:ext cx="123769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24DDCC-790D-42CA-BF7C-C6461730BA9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228212" y="2979737"/>
            <a:ext cx="0" cy="44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5C6B7B-581E-49F3-850D-3379256849D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228212" y="3851275"/>
            <a:ext cx="0" cy="33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AA7093-5071-447F-8632-38432F400A8C}"/>
              </a:ext>
            </a:extLst>
          </p:cNvPr>
          <p:cNvCxnSpPr>
            <a:cxnSpLocks/>
            <a:stCxn id="6" idx="2"/>
            <a:endCxn id="2049" idx="0"/>
          </p:cNvCxnSpPr>
          <p:nvPr/>
        </p:nvCxnSpPr>
        <p:spPr>
          <a:xfrm>
            <a:off x="6228212" y="4611687"/>
            <a:ext cx="6350" cy="33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Arrow Connector 2078">
            <a:extLst>
              <a:ext uri="{FF2B5EF4-FFF2-40B4-BE49-F238E27FC236}">
                <a16:creationId xmlns:a16="http://schemas.microsoft.com/office/drawing/2014/main" id="{D93837B4-A6F3-4DD8-88FC-BEFDE554E3C2}"/>
              </a:ext>
            </a:extLst>
          </p:cNvPr>
          <p:cNvCxnSpPr>
            <a:stCxn id="2065" idx="1"/>
            <a:endCxn id="5" idx="3"/>
          </p:cNvCxnSpPr>
          <p:nvPr/>
        </p:nvCxnSpPr>
        <p:spPr>
          <a:xfrm flipH="1">
            <a:off x="7000531" y="3640136"/>
            <a:ext cx="123769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TextBox 2079">
            <a:extLst>
              <a:ext uri="{FF2B5EF4-FFF2-40B4-BE49-F238E27FC236}">
                <a16:creationId xmlns:a16="http://schemas.microsoft.com/office/drawing/2014/main" id="{F82401D8-0443-4E0D-A0C0-D136C244C73F}"/>
              </a:ext>
            </a:extLst>
          </p:cNvPr>
          <p:cNvSpPr txBox="1"/>
          <p:nvPr/>
        </p:nvSpPr>
        <p:spPr>
          <a:xfrm>
            <a:off x="7133191" y="3387232"/>
            <a:ext cx="1561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Downloading</a:t>
            </a:r>
            <a:endParaRPr lang="en-GB" sz="1200" dirty="0"/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343EE941-6D48-4273-AD61-35DDF7F1C3D0}"/>
              </a:ext>
            </a:extLst>
          </p:cNvPr>
          <p:cNvCxnSpPr/>
          <p:nvPr/>
        </p:nvCxnSpPr>
        <p:spPr>
          <a:xfrm>
            <a:off x="7729268" y="1026543"/>
            <a:ext cx="0" cy="470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20402515-B972-48C6-A7EF-7B7BEDAAD50B}"/>
              </a:ext>
            </a:extLst>
          </p:cNvPr>
          <p:cNvCxnSpPr/>
          <p:nvPr/>
        </p:nvCxnSpPr>
        <p:spPr>
          <a:xfrm>
            <a:off x="2760453" y="940279"/>
            <a:ext cx="0" cy="488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E851678-B0E9-48BA-B5C5-CF29DE7712EA}"/>
              </a:ext>
            </a:extLst>
          </p:cNvPr>
          <p:cNvSpPr txBox="1"/>
          <p:nvPr/>
        </p:nvSpPr>
        <p:spPr>
          <a:xfrm>
            <a:off x="4708225" y="783838"/>
            <a:ext cx="1276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WebCrawler</a:t>
            </a:r>
          </a:p>
          <a:p>
            <a:pPr algn="ctr"/>
            <a:r>
              <a:rPr lang="en-US" sz="1600" dirty="0"/>
              <a:t>Application</a:t>
            </a:r>
            <a:endParaRPr lang="en-GB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3C60C8-4724-413C-AA04-C524C75C94FF}"/>
              </a:ext>
            </a:extLst>
          </p:cNvPr>
          <p:cNvSpPr txBox="1"/>
          <p:nvPr/>
        </p:nvSpPr>
        <p:spPr>
          <a:xfrm>
            <a:off x="834703" y="783838"/>
            <a:ext cx="1561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Console</a:t>
            </a:r>
            <a:endParaRPr lang="en-GB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17C9D4-C779-4370-B235-6B57EBF1AE68}"/>
              </a:ext>
            </a:extLst>
          </p:cNvPr>
          <p:cNvSpPr txBox="1"/>
          <p:nvPr/>
        </p:nvSpPr>
        <p:spPr>
          <a:xfrm>
            <a:off x="9366500" y="857266"/>
            <a:ext cx="127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WWW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6333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Diaconu, Dan</dc:creator>
  <cp:lastModifiedBy>Diaconu, Dan</cp:lastModifiedBy>
  <cp:revision>3</cp:revision>
  <dcterms:created xsi:type="dcterms:W3CDTF">2019-11-10T21:43:54Z</dcterms:created>
  <dcterms:modified xsi:type="dcterms:W3CDTF">2019-11-10T22:01:14Z</dcterms:modified>
</cp:coreProperties>
</file>