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E27-EBB9-BF42-952C-57B3BEEEA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0793-9BC2-B846-ADA9-23C36BF4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EC74-058A-774F-95C3-D5BAE35C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6807-809C-4040-AE66-8440801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EEB-D982-AD44-B4AE-EAEFCEBF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C9C-8ED3-F049-AE4A-56DE2A07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7CC5-7A15-FC43-B230-CB47A63C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CFC8-C683-2644-9787-7D5C52F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0501-DF32-FA42-AE8D-8B3AFD72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3087-2DB4-134A-81C8-32F9E6DB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41BEE-38C9-EC4D-B98F-96EE464E5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F9DD5-FE01-F144-96C6-3210555A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D21D-2489-0842-BA1F-86A38EE5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550D-DA2A-DF4B-AF82-53649179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A1-1771-1040-8675-0F077008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5DF7-107F-EF49-B951-1EF882A8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F2-02DC-E041-88E7-50B9562C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5963-13E0-2141-90FD-9FDE022F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7245-FC9B-E545-B542-AFD701B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A6F6-1DC5-4B41-8548-316F423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2F42-EBAE-3841-B3AB-018B19A3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F96C-94F8-984E-8EAF-E476B5FB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0432-D58E-0044-A07B-D00621A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3B1B-E420-AF43-92F9-2DE24F34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9D3D-F8D8-4046-B886-E3FC54AD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6B34-A67F-1640-91B7-0F128C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F169-0FEA-0B4E-AE3A-C7957AE5D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BA1B-C006-6F41-8779-E541AE81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FE0A-9F0D-D648-AE0B-57254DB6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F8AB1-67A0-694E-BEBA-5A84F270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3D54-D4C9-CA4E-A536-40FF0D95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80A9-8592-6240-A1D4-B3B3D672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2CBA-7CF0-8F4E-8BCE-56461E9F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310E-DE3C-B44D-B49D-96E8C637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734D3-CF09-004F-81BB-0D59EE4D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3FA0-939D-144C-B9D7-261E39723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AA542-6D54-584A-8E0C-5BA1F57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4E087-54FC-994E-BB4F-DABFA1A9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9350C-D517-1C4B-A900-A7ADA06A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8667-C6A0-7E43-826B-B33DB2CF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5AA08-B66B-2746-AAED-4CA8ABE5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B62A-892C-9946-BAE5-78F1F272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792EE-1DC2-F942-B578-445A1A25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C74C1-06EF-5145-A18E-39B36AE6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9854-2B97-E54B-8990-10277AEE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A64C6-4DB6-3349-97F8-4FC77B86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3D8-727C-214E-8E1B-B40A4C72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5C0B-A2D0-C44D-A124-6FAAF221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097F9-5A1C-5541-A5E8-F1560C67F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9C4-DAA2-154F-96F0-C48B5FF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C3D5-EB58-624E-8EAE-CD10C7BF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7F3C2-6039-6E40-BD90-167C20E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343-1971-8F41-928A-EB3C4824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1E85-744F-AA4E-A7C0-86BB7A779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F022-20C0-574F-B980-A1EA9C1A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609F-4824-9D42-BCAF-EBFF9955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876CA-7443-3C46-9B1D-5460DEC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821A-ECE6-6F4F-8560-B05BCA9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A0181-3F42-864F-8E50-59C5296A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CF85-175F-5346-8406-C5171D21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7A8E-E8CA-244F-864E-50BB0BABF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1FE9-66AE-CF43-8EFE-0F633652828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BE7E-7182-724A-AC03-D4DF3D67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817D-CF84-7C4A-A82E-D7524DA1B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662F-6CBA-C94D-80E8-A67F9CB9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A85036-FF0A-754F-AB66-41AD1572D9E8}"/>
              </a:ext>
            </a:extLst>
          </p:cNvPr>
          <p:cNvGrpSpPr/>
          <p:nvPr/>
        </p:nvGrpSpPr>
        <p:grpSpPr>
          <a:xfrm>
            <a:off x="928688" y="556473"/>
            <a:ext cx="10287954" cy="5720504"/>
            <a:chOff x="3138498" y="1504951"/>
            <a:chExt cx="6577955" cy="3657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580FE0-D232-E346-B698-81FAC465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4613" y="1504951"/>
              <a:ext cx="329184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8C4BDF-C50C-9843-B118-8CBD3F5D1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8693" y="3333751"/>
              <a:ext cx="3291840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1196EB-5408-C145-BB9E-16FAE92F0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498" y="1504951"/>
              <a:ext cx="329184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32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Soni</dc:creator>
  <cp:lastModifiedBy>Nikhil Soni</cp:lastModifiedBy>
  <cp:revision>1</cp:revision>
  <dcterms:created xsi:type="dcterms:W3CDTF">2018-04-17T02:53:36Z</dcterms:created>
  <dcterms:modified xsi:type="dcterms:W3CDTF">2018-04-17T02:55:07Z</dcterms:modified>
</cp:coreProperties>
</file>