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32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61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38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33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54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71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26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07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8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99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B229-22D9-4E41-AAEE-F3F823EF8786}" type="datetimeFigureOut">
              <a:rPr kumimoji="1" lang="zh-CN" altLang="en-US" smtClean="0"/>
              <a:t>17/9/24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35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2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不等式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800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4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约束优先级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默认所有的约束都是必须的，</a:t>
            </a: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会计算满足所有约束的结果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如果约束没有唯一解，就会出错</a:t>
            </a:r>
            <a:endParaRPr kumimoji="1" lang="en-US" altLang="zh-CN" dirty="0" smtClean="0"/>
          </a:p>
          <a:p>
            <a:r>
              <a:rPr kumimoji="1" lang="zh-CN" altLang="en-US" dirty="0" smtClean="0"/>
              <a:t>约束支持优先级，</a:t>
            </a:r>
            <a:r>
              <a:rPr kumimoji="1" lang="en-US" altLang="zh-CN" dirty="0" smtClean="0"/>
              <a:t>priority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1-1000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优先级为必须的，少于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为可选。计算的时候，</a:t>
            </a: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先满足高优先级，再到低优先级，如果满足不了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0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Intrinsic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一般来说，我们都要定义 </a:t>
            </a:r>
            <a:r>
              <a:rPr kumimoji="1" lang="en-US" altLang="zh-CN" dirty="0" smtClean="0"/>
              <a:t>position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size</a:t>
            </a:r>
          </a:p>
          <a:p>
            <a:r>
              <a:rPr kumimoji="1" lang="zh-CN" altLang="en-US" dirty="0" smtClean="0"/>
              <a:t>但有些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其实是有自己的大小的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06700"/>
            <a:ext cx="6943226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5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924300"/>
            <a:ext cx="8229600" cy="2201863"/>
          </a:xfrm>
        </p:spPr>
        <p:txBody>
          <a:bodyPr/>
          <a:lstStyle/>
          <a:p>
            <a:r>
              <a:rPr kumimoji="1" lang="en-US" altLang="zh-CN" dirty="0" smtClean="0"/>
              <a:t>Content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Hugging</a:t>
            </a:r>
            <a:r>
              <a:rPr kumimoji="1" lang="zh-CN" altLang="en-US" dirty="0" smtClean="0"/>
              <a:t> 默认优先级为</a:t>
            </a:r>
            <a:r>
              <a:rPr kumimoji="1" lang="en-US" altLang="zh-CN" dirty="0" smtClean="0"/>
              <a:t>250</a:t>
            </a:r>
          </a:p>
          <a:p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Resistance</a:t>
            </a:r>
            <a:r>
              <a:rPr kumimoji="1" lang="zh-CN" altLang="en-US" dirty="0" smtClean="0"/>
              <a:t> 为</a:t>
            </a:r>
            <a:r>
              <a:rPr kumimoji="1" lang="en-US" altLang="zh-CN" dirty="0" smtClean="0"/>
              <a:t>750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9700"/>
            <a:ext cx="4864100" cy="161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816100"/>
            <a:ext cx="5664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1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是一种基于约束的，描述性的布局系统。</a:t>
            </a:r>
            <a:endParaRPr kumimoji="1" lang="en-US" altLang="zh-CN" dirty="0" smtClean="0"/>
          </a:p>
          <a:p>
            <a:r>
              <a:rPr lang="zh-CN" altLang="en-US" sz="1700" dirty="0"/>
              <a:t>基于约束 － 和以往定义</a:t>
            </a:r>
            <a:r>
              <a:rPr lang="en-US" altLang="zh-CN" sz="1700" dirty="0"/>
              <a:t>frame</a:t>
            </a:r>
            <a:r>
              <a:rPr lang="zh-CN" altLang="en-US" sz="1700" dirty="0"/>
              <a:t>的位置和尺寸不同，</a:t>
            </a:r>
            <a:r>
              <a:rPr lang="en-US" altLang="zh-CN" sz="1700" dirty="0" err="1"/>
              <a:t>AutoLayout</a:t>
            </a:r>
            <a:r>
              <a:rPr lang="zh-CN" altLang="en-US" sz="1700" dirty="0"/>
              <a:t>的位置确定是以所谓相对位置的约束来定义的，比如</a:t>
            </a:r>
            <a:r>
              <a:rPr lang="en-US" altLang="zh-CN" sz="1700" dirty="0"/>
              <a:t>x</a:t>
            </a:r>
            <a:r>
              <a:rPr lang="zh-CN" altLang="en-US" sz="1700" dirty="0"/>
              <a:t>坐标为</a:t>
            </a:r>
            <a:r>
              <a:rPr lang="en-US" altLang="zh-CN" sz="1700" dirty="0" err="1"/>
              <a:t>superView</a:t>
            </a:r>
            <a:r>
              <a:rPr lang="zh-CN" altLang="en-US" sz="1700" dirty="0"/>
              <a:t>的中心，</a:t>
            </a:r>
            <a:r>
              <a:rPr lang="en-US" altLang="zh-CN" sz="1700" dirty="0"/>
              <a:t>y</a:t>
            </a:r>
            <a:r>
              <a:rPr lang="zh-CN" altLang="en-US" sz="1700" dirty="0"/>
              <a:t>坐标为屏幕底部上方</a:t>
            </a:r>
            <a:r>
              <a:rPr lang="en-US" altLang="zh-CN" sz="1700" dirty="0"/>
              <a:t>10</a:t>
            </a:r>
            <a:r>
              <a:rPr lang="zh-CN" altLang="en-US" sz="1700" dirty="0"/>
              <a:t>像素等 </a:t>
            </a:r>
          </a:p>
          <a:p>
            <a:r>
              <a:rPr lang="zh-CN" altLang="en-US" sz="1700" dirty="0"/>
              <a:t>描述性 － 约束的定义和各个</a:t>
            </a:r>
            <a:r>
              <a:rPr lang="en-US" altLang="zh-CN" sz="1700" dirty="0"/>
              <a:t>view</a:t>
            </a:r>
            <a:r>
              <a:rPr lang="zh-CN" altLang="en-US" sz="1700" dirty="0"/>
              <a:t>的关系使用接近自然语言或者可视化语言的方法来进行描述 </a:t>
            </a:r>
          </a:p>
          <a:p>
            <a:r>
              <a:rPr lang="zh-CN" altLang="en-US" sz="1700" dirty="0"/>
              <a:t>布局系统 － 即字面意思，用来负责界面的各个元素的位置。</a:t>
            </a:r>
            <a:endParaRPr kumimoji="1"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01116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en-US" altLang="en-US" dirty="0" err="1" smtClean="0"/>
              <a:t>比Frame</a:t>
            </a:r>
            <a:r>
              <a:rPr kumimoji="1" lang="zh-CN" altLang="en-US" dirty="0" smtClean="0"/>
              <a:t>更</a:t>
            </a:r>
            <a:r>
              <a:rPr kumimoji="1" lang="en-US" altLang="en-US" dirty="0" smtClean="0"/>
              <a:t>优雅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60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基于约束，那什么是约束呢？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在代码层面，就是</a:t>
            </a:r>
            <a:r>
              <a:rPr kumimoji="1" lang="en-US" altLang="zh-CN" dirty="0" err="1" smtClean="0"/>
              <a:t>NSLayoutConstraint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59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我们通过去设置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层级中每个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Frame</a:t>
            </a:r>
            <a:r>
              <a:rPr lang="zh-CN" altLang="en-US" sz="1600" dirty="0" smtClean="0"/>
              <a:t>来布局界面，</a:t>
            </a:r>
            <a:r>
              <a:rPr lang="en-US" altLang="zh-CN" sz="1600" dirty="0" smtClean="0"/>
              <a:t>Frame</a:t>
            </a:r>
            <a:r>
              <a:rPr lang="zh-CN" altLang="en-US" sz="1600" dirty="0" smtClean="0"/>
              <a:t>定义了一个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在父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的坐标系中的</a:t>
            </a:r>
            <a:r>
              <a:rPr lang="en-US" altLang="zh-CN" sz="1600" dirty="0" smtClean="0"/>
              <a:t>origin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size</a:t>
            </a:r>
            <a:r>
              <a:rPr lang="zh-CN" altLang="en-US" sz="1600" dirty="0" smtClean="0"/>
              <a:t>，也是就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width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height</a:t>
            </a:r>
            <a:endParaRPr lang="en-US" altLang="zh-CN" sz="1600" dirty="0"/>
          </a:p>
          <a:p>
            <a:r>
              <a:rPr lang="zh-CN" altLang="en-US" sz="1600" dirty="0" smtClean="0"/>
              <a:t>如果有其中一个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的布局改变了，必须重新计算该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以及影响到的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frame</a:t>
            </a:r>
            <a:endParaRPr lang="en-US" altLang="zh-CN" sz="1600" dirty="0" smtClean="0"/>
          </a:p>
          <a:p>
            <a:endParaRPr kumimoji="1"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79" y="3408363"/>
            <a:ext cx="2076521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0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约束</a:t>
            </a:r>
            <a:r>
              <a:rPr kumimoji="1" lang="en-US" altLang="zh-CN" dirty="0" smtClean="0"/>
              <a:t>Constraint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约束布局其实就是建立一系列的线性方程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每个约束代表一个方程式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我们要做的事情就是声明一系列的有唯一解的方程组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23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20594"/>
            <a:ext cx="8229600" cy="3772269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300" b="1" dirty="0" smtClean="0"/>
              <a:t>Item </a:t>
            </a:r>
            <a:r>
              <a:rPr lang="en-US" altLang="zh-CN" sz="4300" b="1" dirty="0"/>
              <a:t>1</a:t>
            </a:r>
            <a:r>
              <a:rPr lang="en-US" altLang="zh-CN" sz="4300" dirty="0"/>
              <a:t>. </a:t>
            </a:r>
            <a:r>
              <a:rPr lang="zh-CN" altLang="en-US" sz="4300" dirty="0" smtClean="0"/>
              <a:t>方程的</a:t>
            </a:r>
            <a:r>
              <a:rPr lang="en-US" altLang="zh-CN" sz="4300" dirty="0" smtClean="0"/>
              <a:t>Item1</a:t>
            </a:r>
            <a:r>
              <a:rPr lang="zh-CN" altLang="en-US" sz="4300" dirty="0" smtClean="0"/>
              <a:t>，这是是</a:t>
            </a:r>
            <a:r>
              <a:rPr lang="en-US" altLang="zh-CN" sz="4300" dirty="0" err="1" smtClean="0"/>
              <a:t>RedView</a:t>
            </a:r>
            <a:r>
              <a:rPr lang="zh-CN" altLang="en-US" sz="4300" dirty="0" smtClean="0"/>
              <a:t>。</a:t>
            </a:r>
            <a:r>
              <a:rPr lang="en-US" altLang="zh-CN" sz="4300" dirty="0" smtClean="0"/>
              <a:t>Item</a:t>
            </a:r>
            <a:r>
              <a:rPr lang="zh-CN" altLang="en-US" sz="4300" dirty="0" smtClean="0"/>
              <a:t>必须是一个</a:t>
            </a:r>
            <a:r>
              <a:rPr lang="en-US" altLang="zh-CN" sz="4300" dirty="0" smtClean="0"/>
              <a:t>view</a:t>
            </a:r>
            <a:r>
              <a:rPr lang="zh-CN" altLang="en-US" sz="4300" dirty="0" smtClean="0"/>
              <a:t>或者</a:t>
            </a:r>
            <a:r>
              <a:rPr lang="en-US" altLang="zh-CN" sz="4300" dirty="0" smtClean="0"/>
              <a:t> </a:t>
            </a:r>
            <a:r>
              <a:rPr lang="en-US" altLang="zh-CN" sz="4300" dirty="0" smtClean="0"/>
              <a:t>l</a:t>
            </a:r>
            <a:r>
              <a:rPr lang="en-US" altLang="zh-CN" sz="4300" dirty="0" smtClean="0"/>
              <a:t>ayout guide</a:t>
            </a:r>
            <a:r>
              <a:rPr lang="zh-CN" altLang="en-US" sz="4300" dirty="0" smtClean="0"/>
              <a:t>（</a:t>
            </a:r>
            <a:r>
              <a:rPr lang="en-US" altLang="zh-CN" sz="4300" dirty="0" smtClean="0"/>
              <a:t>iOS9</a:t>
            </a:r>
            <a:r>
              <a:rPr lang="zh-CN" altLang="en-US" sz="4300" dirty="0" smtClean="0"/>
              <a:t> </a:t>
            </a:r>
            <a:r>
              <a:rPr lang="en-US" altLang="zh-CN" sz="4300" dirty="0" smtClean="0"/>
              <a:t>or</a:t>
            </a:r>
            <a:r>
              <a:rPr lang="zh-CN" altLang="en-US" sz="4300" dirty="0" smtClean="0"/>
              <a:t> </a:t>
            </a:r>
            <a:r>
              <a:rPr lang="en-US" altLang="zh-CN" sz="4300" dirty="0" smtClean="0"/>
              <a:t>later</a:t>
            </a:r>
            <a:r>
              <a:rPr lang="zh-CN" altLang="en-US" sz="4300" dirty="0" smtClean="0"/>
              <a:t>）</a:t>
            </a:r>
            <a:r>
              <a:rPr lang="en-US" altLang="zh-CN" sz="4300" dirty="0" smtClean="0"/>
              <a:t>.</a:t>
            </a:r>
            <a:endParaRPr lang="en-US" altLang="zh-CN" sz="4300" dirty="0"/>
          </a:p>
          <a:p>
            <a:r>
              <a:rPr lang="en-US" altLang="zh-CN" sz="4300" b="1" dirty="0" smtClean="0"/>
              <a:t>Attribute </a:t>
            </a:r>
            <a:r>
              <a:rPr lang="en-US" altLang="zh-CN" sz="4300" b="1" dirty="0"/>
              <a:t>1</a:t>
            </a:r>
            <a:r>
              <a:rPr lang="en-US" altLang="zh-CN" sz="4300" dirty="0"/>
              <a:t>. </a:t>
            </a:r>
            <a:r>
              <a:rPr lang="en-US" altLang="zh-CN" sz="4300" dirty="0" smtClean="0"/>
              <a:t>Item1</a:t>
            </a:r>
            <a:r>
              <a:rPr lang="zh-CN" altLang="en-US" sz="4300" dirty="0" smtClean="0"/>
              <a:t>的约束属性</a:t>
            </a:r>
            <a:endParaRPr lang="en-US" altLang="zh-CN" sz="4300" dirty="0" smtClean="0"/>
          </a:p>
          <a:p>
            <a:r>
              <a:rPr lang="en-US" altLang="zh-CN" sz="4300" b="1" dirty="0" smtClean="0"/>
              <a:t>Relationship</a:t>
            </a:r>
            <a:r>
              <a:rPr lang="en-US" altLang="zh-CN" sz="4300" dirty="0"/>
              <a:t>. </a:t>
            </a:r>
            <a:r>
              <a:rPr lang="zh-CN" altLang="en-US" sz="4300" dirty="0" smtClean="0"/>
              <a:t>等式两边的关系，等于、大于或者小于</a:t>
            </a:r>
            <a:r>
              <a:rPr lang="en-US" altLang="zh-CN" sz="4300" dirty="0" smtClean="0"/>
              <a:t>. </a:t>
            </a:r>
          </a:p>
          <a:p>
            <a:r>
              <a:rPr lang="en-US" altLang="zh-CN" sz="4300" b="1" dirty="0" smtClean="0"/>
              <a:t>Multiplier</a:t>
            </a:r>
            <a:r>
              <a:rPr lang="en-US" altLang="zh-CN" sz="4300" dirty="0"/>
              <a:t>. </a:t>
            </a:r>
            <a:r>
              <a:rPr lang="en-US" altLang="zh-CN" sz="4300" dirty="0" smtClean="0"/>
              <a:t>Item2</a:t>
            </a:r>
            <a:r>
              <a:rPr lang="zh-CN" altLang="en-US" sz="4300" dirty="0" smtClean="0"/>
              <a:t>约束属性对应的系数</a:t>
            </a:r>
            <a:endParaRPr lang="en-US" altLang="zh-CN" sz="4300" dirty="0" smtClean="0"/>
          </a:p>
          <a:p>
            <a:r>
              <a:rPr lang="en-US" altLang="zh-CN" sz="4300" b="1" dirty="0" smtClean="0"/>
              <a:t>Item </a:t>
            </a:r>
            <a:r>
              <a:rPr lang="en-US" altLang="zh-CN" sz="4300" b="1" dirty="0"/>
              <a:t>2</a:t>
            </a:r>
            <a:r>
              <a:rPr lang="en-US" altLang="zh-CN" sz="4300" dirty="0"/>
              <a:t>. </a:t>
            </a:r>
            <a:r>
              <a:rPr lang="zh-CN" altLang="en-US" sz="4300" dirty="0" smtClean="0"/>
              <a:t>可以为空</a:t>
            </a:r>
            <a:endParaRPr lang="en-US" altLang="zh-CN" sz="4300" dirty="0" smtClean="0"/>
          </a:p>
          <a:p>
            <a:r>
              <a:rPr lang="en-US" altLang="zh-CN" sz="4300" b="1" dirty="0" smtClean="0"/>
              <a:t>Attribute </a:t>
            </a:r>
            <a:r>
              <a:rPr lang="en-US" altLang="zh-CN" sz="4300" b="1" dirty="0"/>
              <a:t>2</a:t>
            </a:r>
            <a:r>
              <a:rPr lang="en-US" altLang="zh-CN" sz="4300" dirty="0"/>
              <a:t>. </a:t>
            </a:r>
            <a:r>
              <a:rPr lang="en-US" altLang="zh-CN" sz="4300" dirty="0" smtClean="0"/>
              <a:t>Item2</a:t>
            </a:r>
            <a:r>
              <a:rPr lang="zh-CN" altLang="en-US" sz="4300" dirty="0" smtClean="0"/>
              <a:t>为空时，不能设置</a:t>
            </a:r>
            <a:endParaRPr lang="en-US" altLang="zh-CN" sz="4300" dirty="0" smtClean="0"/>
          </a:p>
          <a:p>
            <a:r>
              <a:rPr lang="en-US" altLang="zh-CN" sz="4300" b="1" dirty="0" smtClean="0"/>
              <a:t>Constant</a:t>
            </a:r>
            <a:r>
              <a:rPr lang="en-US" altLang="zh-CN" sz="4300" dirty="0"/>
              <a:t>. </a:t>
            </a:r>
            <a:r>
              <a:rPr lang="zh-CN" altLang="en-US" sz="4300" dirty="0" smtClean="0"/>
              <a:t>常量偏移值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88900"/>
            <a:ext cx="5662896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1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属性</a:t>
            </a:r>
            <a:r>
              <a:rPr kumimoji="1" lang="en-US" altLang="zh-CN" dirty="0" smtClean="0"/>
              <a:t>Attribute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Left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Right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Top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Bottom</a:t>
            </a:r>
          </a:p>
          <a:p>
            <a:r>
              <a:rPr kumimoji="1" lang="en-US" altLang="zh-CN" dirty="0" smtClean="0"/>
              <a:t>Height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Width</a:t>
            </a:r>
          </a:p>
          <a:p>
            <a:r>
              <a:rPr kumimoji="1" lang="en-US" altLang="zh-CN" dirty="0" err="1" smtClean="0"/>
              <a:t>CenterX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CenterY</a:t>
            </a:r>
            <a:endParaRPr kumimoji="1" lang="en-US" altLang="zh-CN" dirty="0" smtClean="0"/>
          </a:p>
          <a:p>
            <a:r>
              <a:rPr kumimoji="1" lang="en-US" altLang="zh-CN" dirty="0" smtClean="0"/>
              <a:t>Baseline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936" y="2527300"/>
            <a:ext cx="4543263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6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简单例子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 的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4126230" cy="4584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30" y="2679700"/>
            <a:ext cx="501880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301</Words>
  <Application>Microsoft Macintosh PowerPoint</Application>
  <PresentationFormat>全屏显示(4:3)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AutoLayout</vt:lpstr>
      <vt:lpstr>什么是AutoLayout？</vt:lpstr>
      <vt:lpstr>AutoLayout和Frame的关系</vt:lpstr>
      <vt:lpstr>Start</vt:lpstr>
      <vt:lpstr>Frame布局</vt:lpstr>
      <vt:lpstr>约束Constraint</vt:lpstr>
      <vt:lpstr>PowerPoint 演示文稿</vt:lpstr>
      <vt:lpstr>属性Attribute</vt:lpstr>
      <vt:lpstr>简单例子</vt:lpstr>
      <vt:lpstr>不等式</vt:lpstr>
      <vt:lpstr>约束优先级</vt:lpstr>
      <vt:lpstr>Intrinsic Content Size</vt:lpstr>
      <vt:lpstr>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AutoLayout</dc:title>
  <dc:creator>伟杰 邓</dc:creator>
  <cp:lastModifiedBy>伟杰 邓</cp:lastModifiedBy>
  <cp:revision>13</cp:revision>
  <dcterms:created xsi:type="dcterms:W3CDTF">2017-09-24T14:06:07Z</dcterms:created>
  <dcterms:modified xsi:type="dcterms:W3CDTF">2017-09-25T00:38:41Z</dcterms:modified>
</cp:coreProperties>
</file>