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36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CE80-A736-4AA9-BFF1-78766D2A574A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1CB2-E6B2-491D-BFE2-9D097AFF26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*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paint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save </a:t>
            </a:r>
            <a:r>
              <a:rPr lang="de-DE" baseline="0" dirty="0" err="1" smtClean="0"/>
              <a:t>as</a:t>
            </a:r>
            <a:r>
              <a:rPr lang="de-DE" baseline="0" smtClean="0"/>
              <a:t> bank-pictogram.png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31CB2-E6B2-491D-BFE2-9D097AFF268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4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2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3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12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27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7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4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29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4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8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3322-CCB7-4D60-9D48-C7B2043D8C42}" type="datetimeFigureOut">
              <a:rPr lang="de-DE" smtClean="0"/>
              <a:t>22.06.2015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8FFE-B49E-470C-B08D-7F299555EC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11760" y="1124744"/>
            <a:ext cx="3600400" cy="2880320"/>
            <a:chOff x="2411760" y="1124744"/>
            <a:chExt cx="3600400" cy="2880320"/>
          </a:xfrm>
        </p:grpSpPr>
        <p:sp>
          <p:nvSpPr>
            <p:cNvPr id="2" name="Rectangle 1"/>
            <p:cNvSpPr/>
            <p:nvPr/>
          </p:nvSpPr>
          <p:spPr>
            <a:xfrm>
              <a:off x="2411760" y="1124744"/>
              <a:ext cx="3600400" cy="2880320"/>
            </a:xfrm>
            <a:prstGeom prst="rect">
              <a:avLst/>
            </a:prstGeom>
            <a:solidFill>
              <a:srgbClr val="FAFAFA"/>
            </a:solidFill>
            <a:ln w="5715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11760" y="1124744"/>
              <a:ext cx="3600400" cy="2880320"/>
              <a:chOff x="2411760" y="1124744"/>
              <a:chExt cx="3600400" cy="288032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27784" y="3573016"/>
                <a:ext cx="3168352" cy="144016"/>
              </a:xfrm>
              <a:prstGeom prst="rect">
                <a:avLst/>
              </a:prstGeom>
              <a:solidFill>
                <a:srgbClr val="474747"/>
              </a:solidFill>
              <a:ln>
                <a:solidFill>
                  <a:srgbClr val="4747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11760" y="3861048"/>
                <a:ext cx="3600400" cy="144016"/>
              </a:xfrm>
              <a:prstGeom prst="rect">
                <a:avLst/>
              </a:prstGeom>
              <a:solidFill>
                <a:srgbClr val="474747"/>
              </a:solidFill>
              <a:ln>
                <a:solidFill>
                  <a:srgbClr val="4747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2411760" y="1124744"/>
                <a:ext cx="3600400" cy="864096"/>
              </a:xfrm>
              <a:prstGeom prst="triangle">
                <a:avLst/>
              </a:prstGeom>
              <a:solidFill>
                <a:srgbClr val="474747"/>
              </a:solidFill>
              <a:ln>
                <a:solidFill>
                  <a:srgbClr val="4747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43808" y="2132856"/>
                <a:ext cx="360040" cy="1296144"/>
              </a:xfrm>
              <a:prstGeom prst="rect">
                <a:avLst/>
              </a:prstGeom>
              <a:solidFill>
                <a:srgbClr val="474747"/>
              </a:solidFill>
              <a:ln>
                <a:solidFill>
                  <a:srgbClr val="4747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20072" y="2132856"/>
                <a:ext cx="360040" cy="1296144"/>
              </a:xfrm>
              <a:prstGeom prst="rect">
                <a:avLst/>
              </a:prstGeom>
              <a:solidFill>
                <a:srgbClr val="474747"/>
              </a:solidFill>
              <a:ln>
                <a:solidFill>
                  <a:srgbClr val="4747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37874" y="2132856"/>
                <a:ext cx="360040" cy="1296144"/>
              </a:xfrm>
              <a:prstGeom prst="rect">
                <a:avLst/>
              </a:prstGeom>
              <a:solidFill>
                <a:srgbClr val="474747"/>
              </a:solidFill>
              <a:ln>
                <a:solidFill>
                  <a:srgbClr val="4747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31940" y="2132856"/>
                <a:ext cx="360040" cy="1296144"/>
              </a:xfrm>
              <a:prstGeom prst="rect">
                <a:avLst/>
              </a:prstGeom>
              <a:solidFill>
                <a:srgbClr val="474747"/>
              </a:solidFill>
              <a:ln>
                <a:solidFill>
                  <a:srgbClr val="4747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26006" y="2132856"/>
                <a:ext cx="360040" cy="1296144"/>
              </a:xfrm>
              <a:prstGeom prst="rect">
                <a:avLst/>
              </a:prstGeom>
              <a:solidFill>
                <a:srgbClr val="474747"/>
              </a:solidFill>
              <a:ln>
                <a:solidFill>
                  <a:srgbClr val="4747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57606" y="1276115"/>
                <a:ext cx="13087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dirty="0" smtClean="0">
                    <a:solidFill>
                      <a:srgbClr val="FAFAFA"/>
                    </a:solidFill>
                  </a:rPr>
                  <a:t>Bank</a:t>
                </a:r>
                <a:endParaRPr lang="de-DE" sz="4000" dirty="0">
                  <a:solidFill>
                    <a:srgbClr val="FAFAF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0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NovaTec Consulting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Heger</dc:creator>
  <cp:lastModifiedBy>Christoph Heger</cp:lastModifiedBy>
  <cp:revision>4</cp:revision>
  <dcterms:created xsi:type="dcterms:W3CDTF">2015-06-22T11:49:40Z</dcterms:created>
  <dcterms:modified xsi:type="dcterms:W3CDTF">2015-06-22T16:23:53Z</dcterms:modified>
</cp:coreProperties>
</file>