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18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6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50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39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81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9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56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5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7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81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B8C1-DD41-4D98-8290-1198B189AF62}" type="datetimeFigureOut">
              <a:rPr lang="es-CO" smtClean="0"/>
              <a:t>07/03/2016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A356-DED6-43F3-9F74-CA53244B4A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23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6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8533"/>
            <a:ext cx="12192000" cy="186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66550"/>
            <a:ext cx="12192000" cy="186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0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80" y="0"/>
            <a:ext cx="7393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7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Enrrique  Mendez Barraza</dc:creator>
  <cp:lastModifiedBy>Jorge Enrrique  Mendez Barraza</cp:lastModifiedBy>
  <cp:revision>1</cp:revision>
  <dcterms:created xsi:type="dcterms:W3CDTF">2016-03-07T20:02:29Z</dcterms:created>
  <dcterms:modified xsi:type="dcterms:W3CDTF">2016-03-07T20:02:44Z</dcterms:modified>
</cp:coreProperties>
</file>