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1E-A39E-4BB5-8B76-9E79316B674C}" type="datetimeFigureOut">
              <a:rPr lang="nl-NL" smtClean="0"/>
              <a:t>16-10-2019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C8E8-9AFD-42C9-AF1C-0625591FB56D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74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1E-A39E-4BB5-8B76-9E79316B674C}" type="datetimeFigureOut">
              <a:rPr lang="nl-NL" smtClean="0"/>
              <a:t>16-10-2019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C8E8-9AFD-42C9-AF1C-0625591FB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978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1E-A39E-4BB5-8B76-9E79316B674C}" type="datetimeFigureOut">
              <a:rPr lang="nl-NL" smtClean="0"/>
              <a:t>16-10-2019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C8E8-9AFD-42C9-AF1C-0625591FB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514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1E-A39E-4BB5-8B76-9E79316B674C}" type="datetimeFigureOut">
              <a:rPr lang="nl-NL" smtClean="0"/>
              <a:t>16-10-2019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C8E8-9AFD-42C9-AF1C-0625591FB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906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1E-A39E-4BB5-8B76-9E79316B674C}" type="datetimeFigureOut">
              <a:rPr lang="nl-NL" smtClean="0"/>
              <a:t>16-10-2019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C8E8-9AFD-42C9-AF1C-0625591FB56D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45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1E-A39E-4BB5-8B76-9E79316B674C}" type="datetimeFigureOut">
              <a:rPr lang="nl-NL" smtClean="0"/>
              <a:t>16-10-2019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C8E8-9AFD-42C9-AF1C-0625591FB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839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1E-A39E-4BB5-8B76-9E79316B674C}" type="datetimeFigureOut">
              <a:rPr lang="nl-NL" smtClean="0"/>
              <a:t>16-10-2019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C8E8-9AFD-42C9-AF1C-0625591FB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240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1E-A39E-4BB5-8B76-9E79316B674C}" type="datetimeFigureOut">
              <a:rPr lang="nl-NL" smtClean="0"/>
              <a:t>16-10-2019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C8E8-9AFD-42C9-AF1C-0625591FB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346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1E-A39E-4BB5-8B76-9E79316B674C}" type="datetimeFigureOut">
              <a:rPr lang="nl-NL" smtClean="0"/>
              <a:t>16-10-2019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C8E8-9AFD-42C9-AF1C-0625591FB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050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A5C51E-A39E-4BB5-8B76-9E79316B674C}" type="datetimeFigureOut">
              <a:rPr lang="nl-NL" smtClean="0"/>
              <a:t>16-10-2019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0EC8E8-9AFD-42C9-AF1C-0625591FB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724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C51E-A39E-4BB5-8B76-9E79316B674C}" type="datetimeFigureOut">
              <a:rPr lang="nl-NL" smtClean="0"/>
              <a:t>16-10-2019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C8E8-9AFD-42C9-AF1C-0625591FB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94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A5C51E-A39E-4BB5-8B76-9E79316B674C}" type="datetimeFigureOut">
              <a:rPr lang="nl-NL" smtClean="0"/>
              <a:t>16-10-2019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0EC8E8-9AFD-42C9-AF1C-0625591FB56D}" type="slidenum">
              <a:rPr lang="nl-NL" smtClean="0"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78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B7DC8-733A-4275-A745-E8E6B8F30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b="1" dirty="0"/>
              <a:t>Project 2-1</a:t>
            </a:r>
            <a:br>
              <a:rPr lang="nl-NL" b="1" dirty="0"/>
            </a:br>
            <a:r>
              <a:rPr lang="nl-NL" b="1" dirty="0"/>
              <a:t>Play </a:t>
            </a:r>
            <a:r>
              <a:rPr lang="nl-NL" b="1" dirty="0" err="1"/>
              <a:t>it</a:t>
            </a:r>
            <a:br>
              <a:rPr lang="nl-NL" b="1" dirty="0"/>
            </a:br>
            <a:r>
              <a:rPr lang="nl-NL" sz="4800" dirty="0"/>
              <a:t>Group 11</a:t>
            </a:r>
            <a:endParaRPr lang="nl-NL" b="1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5B7CA73-FAF6-4803-BC1D-DA2331EE0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5069930" cy="1856403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nl-NL" cap="none" spc="0" dirty="0">
                <a:latin typeface="+mn-lt"/>
              </a:rPr>
              <a:t>Rudy Wessels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nl-NL" cap="none" spc="0" dirty="0">
                <a:latin typeface="+mn-lt"/>
              </a:rPr>
              <a:t>Roy Withaar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nl-NL" cap="none" spc="0" dirty="0" err="1">
                <a:latin typeface="+mn-lt"/>
              </a:rPr>
              <a:t>Laurin</a:t>
            </a:r>
            <a:r>
              <a:rPr lang="nl-NL" cap="none" spc="0" dirty="0">
                <a:latin typeface="+mn-lt"/>
              </a:rPr>
              <a:t> </a:t>
            </a:r>
            <a:r>
              <a:rPr lang="nl-NL" cap="none" spc="0" dirty="0" err="1">
                <a:latin typeface="+mn-lt"/>
              </a:rPr>
              <a:t>Zecherle</a:t>
            </a:r>
            <a:endParaRPr lang="nl-NL" cap="none" spc="0" dirty="0">
              <a:latin typeface="+mn-lt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nl-NL" cap="none" spc="0" dirty="0">
                <a:latin typeface="+mn-lt"/>
              </a:rPr>
              <a:t>Oskar </a:t>
            </a:r>
            <a:r>
              <a:rPr lang="nl-NL" cap="none" spc="0" dirty="0" err="1">
                <a:latin typeface="+mn-lt"/>
              </a:rPr>
              <a:t>Wielgos</a:t>
            </a:r>
            <a:endParaRPr lang="nl-NL" cap="none" spc="0" dirty="0">
              <a:latin typeface="+mn-lt"/>
            </a:endParaRPr>
          </a:p>
          <a:p>
            <a:pPr marL="342900" indent="-342900">
              <a:buFontTx/>
              <a:buChar char="-"/>
            </a:pPr>
            <a:endParaRPr lang="nl-NL" cap="none" spc="0" dirty="0">
              <a:latin typeface="+mn-lt"/>
            </a:endParaRP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421A60C1-B893-49FF-9029-A7A7CDCAABF1}"/>
              </a:ext>
            </a:extLst>
          </p:cNvPr>
          <p:cNvSpPr txBox="1">
            <a:spLocks/>
          </p:cNvSpPr>
          <p:nvPr/>
        </p:nvSpPr>
        <p:spPr>
          <a:xfrm>
            <a:off x="3635016" y="4455618"/>
            <a:ext cx="5069930" cy="1856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nl-NL" cap="none" spc="0" dirty="0">
                <a:latin typeface="+mn-lt"/>
              </a:rPr>
              <a:t>Freddie Verburgt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nl-NL" cap="none" spc="0" dirty="0" err="1">
                <a:latin typeface="+mn-lt"/>
              </a:rPr>
              <a:t>Vaishnavi</a:t>
            </a:r>
            <a:r>
              <a:rPr lang="nl-NL" cap="none" spc="0" dirty="0">
                <a:latin typeface="+mn-lt"/>
              </a:rPr>
              <a:t> </a:t>
            </a:r>
            <a:r>
              <a:rPr lang="nl-NL" cap="none" spc="0" dirty="0" err="1">
                <a:latin typeface="+mn-lt"/>
              </a:rPr>
              <a:t>Sirul</a:t>
            </a:r>
            <a:r>
              <a:rPr lang="nl-NL" cap="none" spc="0" dirty="0">
                <a:latin typeface="+mn-lt"/>
              </a:rPr>
              <a:t> </a:t>
            </a:r>
            <a:r>
              <a:rPr lang="nl-NL" cap="none" spc="0" dirty="0" err="1">
                <a:latin typeface="+mn-lt"/>
              </a:rPr>
              <a:t>Velaga</a:t>
            </a:r>
            <a:endParaRPr lang="nl-NL" cap="none" spc="0" dirty="0">
              <a:latin typeface="+mn-lt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nl-NL" cap="none" spc="0" dirty="0">
                <a:latin typeface="+mn-lt"/>
              </a:rPr>
              <a:t>Esra </a:t>
            </a:r>
            <a:r>
              <a:rPr lang="nl-NL" cap="none" spc="0" dirty="0" err="1">
                <a:latin typeface="+mn-lt"/>
              </a:rPr>
              <a:t>Freitag</a:t>
            </a:r>
            <a:endParaRPr lang="nl-NL" cap="none" spc="0" dirty="0">
              <a:latin typeface="+mn-lt"/>
            </a:endParaRPr>
          </a:p>
          <a:p>
            <a:pPr marL="342900" indent="-342900">
              <a:buFontTx/>
              <a:buChar char="-"/>
            </a:pPr>
            <a:endParaRPr lang="nl-NL" cap="none" spc="0" dirty="0">
              <a:latin typeface="+mn-lt"/>
            </a:endParaRPr>
          </a:p>
          <a:p>
            <a:pPr marL="342900" indent="-342900">
              <a:buFontTx/>
              <a:buChar char="-"/>
            </a:pPr>
            <a:endParaRPr lang="nl-NL" cap="none" spc="0" dirty="0">
              <a:latin typeface="+mn-lt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005BD96-1578-4EBC-ACDC-CB5904372CC0}"/>
              </a:ext>
            </a:extLst>
          </p:cNvPr>
          <p:cNvSpPr txBox="1"/>
          <p:nvPr/>
        </p:nvSpPr>
        <p:spPr>
          <a:xfrm>
            <a:off x="8808128" y="5716246"/>
            <a:ext cx="2355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tx2"/>
                </a:solidFill>
              </a:rPr>
              <a:t>Date: 17-10-2019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0472F6D4-CE7C-4F37-8F65-FC8AE7C93C8C}"/>
              </a:ext>
            </a:extLst>
          </p:cNvPr>
          <p:cNvSpPr txBox="1"/>
          <p:nvPr/>
        </p:nvSpPr>
        <p:spPr>
          <a:xfrm>
            <a:off x="8834513" y="4455618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>
                <a:solidFill>
                  <a:schemeClr val="tx2"/>
                </a:solidFill>
              </a:rPr>
              <a:t>Phase</a:t>
            </a:r>
            <a:r>
              <a:rPr lang="nl-NL" sz="2400" dirty="0">
                <a:solidFill>
                  <a:schemeClr val="tx2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67535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5CA09-F8D3-4E83-90E8-1DBE8F29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Introduction</a:t>
            </a:r>
            <a:endParaRPr lang="nl-NL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EA90BD-8681-46C0-B300-2E348014B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800" dirty="0"/>
              <a:t>Game selection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/>
              <a:t>Approach (Human vs Human)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/>
              <a:t>Demonstration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/>
              <a:t>Results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/>
              <a:t>Planning for next phase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/>
              <a:t>Conclusion</a:t>
            </a:r>
          </a:p>
          <a:p>
            <a:pPr marL="457200" indent="-457200">
              <a:buFont typeface="+mj-lt"/>
              <a:buAutoNum type="arabicParenR"/>
            </a:pPr>
            <a:endParaRPr lang="en-US" sz="2800" dirty="0"/>
          </a:p>
          <a:p>
            <a:pPr marL="457200" indent="-457200">
              <a:buFont typeface="+mj-lt"/>
              <a:buAutoNum type="arabicParenR"/>
            </a:pPr>
            <a:endParaRPr lang="en-US" sz="2800" dirty="0"/>
          </a:p>
          <a:p>
            <a:pPr marL="457200" indent="-457200">
              <a:buFont typeface="+mj-lt"/>
              <a:buAutoNum type="arabicParenR"/>
            </a:pP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16130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607BE-BBA4-45D9-9648-E8942FC0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Game </a:t>
            </a:r>
            <a:r>
              <a:rPr lang="nl-NL" b="1" dirty="0" err="1"/>
              <a:t>selection</a:t>
            </a:r>
            <a:endParaRPr lang="nl-NL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8ADD88-37AF-4950-9BD2-D1084D086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- Backgammon</a:t>
            </a:r>
          </a:p>
          <a:p>
            <a:r>
              <a:rPr lang="nl-NL" sz="2800" dirty="0"/>
              <a:t>- Medium </a:t>
            </a:r>
            <a:r>
              <a:rPr lang="nl-NL" sz="2800" dirty="0" err="1"/>
              <a:t>difficult</a:t>
            </a:r>
            <a:r>
              <a:rPr lang="nl-NL" sz="2800" dirty="0"/>
              <a:t> (chance)</a:t>
            </a:r>
          </a:p>
          <a:p>
            <a:r>
              <a:rPr lang="nl-NL" sz="2800" dirty="0"/>
              <a:t>- </a:t>
            </a:r>
          </a:p>
          <a:p>
            <a:r>
              <a:rPr lang="nl-NL" sz="2800" dirty="0"/>
              <a:t>- </a:t>
            </a:r>
          </a:p>
          <a:p>
            <a:endParaRPr lang="nl-NL" sz="2800" dirty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72497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D4F7C-9847-442C-BBE5-8C93A537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Approach (Human </a:t>
            </a:r>
            <a:r>
              <a:rPr lang="nl-NL" b="1" dirty="0" err="1"/>
              <a:t>vs</a:t>
            </a:r>
            <a:r>
              <a:rPr lang="nl-NL" b="1" dirty="0"/>
              <a:t> Human)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F03249D-AE67-4517-A9AE-1CEC14743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GUI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C805AB-19D7-4E09-AECF-D7F2014FEA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- </a:t>
            </a:r>
          </a:p>
          <a:p>
            <a:r>
              <a:rPr lang="nl-NL" sz="2800" dirty="0"/>
              <a:t>- </a:t>
            </a:r>
          </a:p>
          <a:p>
            <a:r>
              <a:rPr lang="nl-NL" sz="2800" dirty="0"/>
              <a:t>- </a:t>
            </a:r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800" dirty="0"/>
              <a:t>- </a:t>
            </a:r>
            <a:r>
              <a:rPr lang="nl-NL" sz="2800" dirty="0" err="1"/>
              <a:t>Merging</a:t>
            </a:r>
            <a:r>
              <a:rPr lang="nl-NL" sz="2800" dirty="0"/>
              <a:t> GUI </a:t>
            </a:r>
            <a:r>
              <a:rPr lang="nl-NL" sz="2800" dirty="0" err="1"/>
              <a:t>and</a:t>
            </a:r>
            <a:r>
              <a:rPr lang="nl-NL" sz="2800" dirty="0"/>
              <a:t> Logic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C89EFB7-66D1-4D34-B42A-A5552E578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Logic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062BF5C-4130-4706-8CDA-06524D4DDE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- </a:t>
            </a:r>
          </a:p>
          <a:p>
            <a:r>
              <a:rPr lang="nl-NL" sz="2800" dirty="0"/>
              <a:t>- </a:t>
            </a:r>
          </a:p>
          <a:p>
            <a:r>
              <a:rPr lang="nl-NL" sz="2800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9570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0478E-CDDE-45D4-AF25-24EBC19E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4400" b="1" dirty="0" err="1"/>
              <a:t>Demonstration</a:t>
            </a:r>
            <a:endParaRPr lang="nl-NL" sz="4400" b="1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A77AC9D-DB25-4F02-8DB7-4AAF4DBBC2F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97C896F-97EA-4137-8F02-9A8987BF3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452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83E7C-B08D-4A8B-A171-7B046CC4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Results</a:t>
            </a:r>
            <a:endParaRPr lang="nl-NL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AAD495-0970-4DA9-858A-1EDC191C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- </a:t>
            </a:r>
          </a:p>
          <a:p>
            <a:r>
              <a:rPr lang="nl-NL" sz="2800" dirty="0"/>
              <a:t>- </a:t>
            </a:r>
          </a:p>
          <a:p>
            <a:r>
              <a:rPr lang="nl-NL" sz="2800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12901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A9D4C-3FDE-4AFD-867C-625C2EAC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Planning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1B2C24-7E3D-4C75-B0FE-E642A3F8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-</a:t>
            </a:r>
            <a:r>
              <a:rPr lang="nl-NL" sz="2800" dirty="0" err="1"/>
              <a:t>Gantt</a:t>
            </a:r>
            <a:r>
              <a:rPr lang="nl-NL" sz="2800" dirty="0"/>
              <a:t> </a:t>
            </a:r>
            <a:r>
              <a:rPr lang="nl-NL" sz="2800" dirty="0" err="1"/>
              <a:t>chart</a:t>
            </a:r>
            <a:endParaRPr lang="nl-NL" sz="2800" dirty="0"/>
          </a:p>
          <a:p>
            <a:r>
              <a:rPr lang="nl-NL" sz="2800" dirty="0"/>
              <a:t>-</a:t>
            </a:r>
          </a:p>
          <a:p>
            <a:r>
              <a:rPr lang="nl-NL" sz="2800" dirty="0"/>
              <a:t>-</a:t>
            </a:r>
          </a:p>
          <a:p>
            <a:pPr marL="0" indent="0">
              <a:buNone/>
            </a:pP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65767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43177-49EF-431F-BFB7-58AF7450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Conclusion</a:t>
            </a:r>
            <a:endParaRPr lang="nl-NL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7B2310-B7BE-4142-8F19-11BB1F057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- </a:t>
            </a:r>
          </a:p>
          <a:p>
            <a:r>
              <a:rPr lang="nl-NL" sz="2800" dirty="0"/>
              <a:t>- </a:t>
            </a:r>
          </a:p>
          <a:p>
            <a:r>
              <a:rPr lang="nl-NL" sz="2800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232254919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</TotalTime>
  <Words>84</Words>
  <Application>Microsoft Office PowerPoint</Application>
  <PresentationFormat>Breedbeeld</PresentationFormat>
  <Paragraphs>48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Terugblik</vt:lpstr>
      <vt:lpstr>Project 2-1 Play it Group 11</vt:lpstr>
      <vt:lpstr>Introduction</vt:lpstr>
      <vt:lpstr>Game selection</vt:lpstr>
      <vt:lpstr>Approach (Human vs Human)</vt:lpstr>
      <vt:lpstr>Demonstration</vt:lpstr>
      <vt:lpstr>Results</vt:lpstr>
      <vt:lpstr>Planning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2-1 Play it Group 11</dc:title>
  <dc:creator>Rudy Wessels</dc:creator>
  <cp:lastModifiedBy>Rudy Wessels</cp:lastModifiedBy>
  <cp:revision>5</cp:revision>
  <dcterms:created xsi:type="dcterms:W3CDTF">2019-10-16T10:10:19Z</dcterms:created>
  <dcterms:modified xsi:type="dcterms:W3CDTF">2019-10-16T18:27:29Z</dcterms:modified>
</cp:coreProperties>
</file>