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69" r:id="rId2"/>
    <p:sldId id="270" r:id="rId3"/>
    <p:sldId id="258" r:id="rId4"/>
    <p:sldId id="257" r:id="rId5"/>
    <p:sldId id="259" r:id="rId6"/>
    <p:sldId id="260" r:id="rId7"/>
    <p:sldId id="283" r:id="rId8"/>
    <p:sldId id="276" r:id="rId9"/>
    <p:sldId id="282" r:id="rId10"/>
    <p:sldId id="277" r:id="rId11"/>
    <p:sldId id="281" r:id="rId12"/>
    <p:sldId id="279" r:id="rId13"/>
    <p:sldId id="261" r:id="rId14"/>
    <p:sldId id="273" r:id="rId15"/>
    <p:sldId id="27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88" autoAdjust="0"/>
    <p:restoredTop sz="94574" autoAdjust="0"/>
  </p:normalViewPr>
  <p:slideViewPr>
    <p:cSldViewPr>
      <p:cViewPr>
        <p:scale>
          <a:sx n="46" d="100"/>
          <a:sy n="46" d="100"/>
        </p:scale>
        <p:origin x="-1819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2E0C-6A22-4433-BA2F-F168EE62F7AF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620A-D1AC-4CDE-B0C5-00EE80F17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E620A-D1AC-4CDE-B0C5-00EE80F171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GRAPH-COLORING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1722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PROJECT1.1 </a:t>
            </a:r>
          </a:p>
          <a:p>
            <a:pPr algn="l"/>
            <a:r>
              <a:rPr lang="en-US" sz="4400" i="1" dirty="0" smtClean="0">
                <a:solidFill>
                  <a:schemeClr val="tx1"/>
                </a:solidFill>
              </a:rPr>
              <a:t>          (Group 10)  </a:t>
            </a: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1" y="4267202"/>
            <a:ext cx="3810000" cy="1858963"/>
          </a:xfrm>
          <a:prstGeom prst="rect">
            <a:avLst/>
          </a:prstGeom>
        </p:spPr>
        <p:txBody>
          <a:bodyPr/>
          <a:lstStyle/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9" name="Picture 21" descr="C:\Users\Vaishnavi Sirul\AppData\Local\Microsoft\Windows\Temporary Internet Files\Content.IE5\BVATNRYB\1200px-Petersen_graph_3-coloring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6800"/>
            <a:ext cx="2432304" cy="1447800"/>
          </a:xfrm>
          <a:prstGeom prst="rect">
            <a:avLst/>
          </a:prstGeom>
          <a:noFill/>
        </p:spPr>
      </p:pic>
      <p:pic>
        <p:nvPicPr>
          <p:cNvPr id="2075" name="Picture 27" descr="C:\Users\Vaishnavi Sirul\AppData\Local\Microsoft\Windows\Temporary Internet Files\Content.IE5\5LFCW38L\160px-3-coloringEx.sv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0958" y="4876800"/>
            <a:ext cx="1803042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Special Cases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No Vertices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Null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Odd Cycle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Bipartite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Complete Graph</a:t>
            </a:r>
          </a:p>
        </p:txBody>
      </p:sp>
      <p:pic>
        <p:nvPicPr>
          <p:cNvPr id="3085" name="Picture 13" descr="C:\Users\Vaishnavi Sirul\AppData\Local\Microsoft\Windows\Temporary Internet Files\Content.IE5\TZFX9FMF\Greedy_colourings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429000"/>
            <a:ext cx="4508276" cy="2796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7391400" cy="1600200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</a:rPr>
              <a:t>BRUTE FORCE</a:t>
            </a:r>
            <a:endParaRPr lang="en-US" sz="7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Genetic Algorithm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Fitness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Crossover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Experiments 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Experiments on the different structure graphs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Genetic Algorithm</a:t>
            </a:r>
          </a:p>
          <a:p>
            <a:pPr>
              <a:buNone/>
            </a:pPr>
            <a:r>
              <a:rPr lang="en-US" sz="3200" dirty="0" smtClean="0"/>
              <a:t>	-Genetic VS Greedy</a:t>
            </a:r>
          </a:p>
          <a:p>
            <a:pPr>
              <a:buNone/>
            </a:pPr>
            <a:r>
              <a:rPr lang="en-US" sz="3200" dirty="0" smtClean="0"/>
              <a:t>	-Altering population/rates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Results-Part1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/>
                <a:gridCol w="1809750"/>
                <a:gridCol w="1608667"/>
                <a:gridCol w="2010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8</a:t>
                      </a:r>
                      <a:endParaRPr lang="en-US" u="none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7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Results-Part2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/>
                <a:gridCol w="1809750"/>
                <a:gridCol w="1608667"/>
                <a:gridCol w="2010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17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Our algorithms work better for smaller graphs and special structured graphs.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Greedy Algorithm works faster than Genetic Algorithm.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Genetic Algorithm gives better results than Greedy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   		  </a:t>
            </a:r>
            <a:r>
              <a:rPr lang="en-US" sz="5400" b="1" dirty="0" smtClean="0"/>
              <a:t>Group-Members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52600"/>
            <a:ext cx="6400800" cy="3048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Tu Anh Dinh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Vaishnavi Velaga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Rudy Wessels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Oskar Wielgos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Michal Jarski</a:t>
            </a:r>
          </a:p>
          <a:p>
            <a:pPr algn="l"/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</a:rPr>
              <a:t>Problem Statement</a:t>
            </a:r>
            <a:endParaRPr 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“How to compute  the chromatic number of different graphs?”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</a:rPr>
              <a:t>AGENDA</a:t>
            </a:r>
            <a:endParaRPr 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Work Flow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Algorithms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Experiments 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Conclusion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General Work Flow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Find upper bound  - Greedy Algorithm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Decompose the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each components– check special cases –Find upper  &amp;  lower bound(Greedy Algorithm) of the components-run Brute Force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Genetic Algorithm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Algorithms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Graph Decomposition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smtClean="0"/>
              <a:t>Upper Bound</a:t>
            </a:r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Lower Bound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Special Cases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Brute Force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Genetic Algorithm</a:t>
            </a:r>
            <a:endParaRPr lang="en-US" sz="3600" b="1" dirty="0"/>
          </a:p>
        </p:txBody>
      </p:sp>
      <p:pic>
        <p:nvPicPr>
          <p:cNvPr id="3077" name="Picture 5" descr="C:\Users\Vaishnavi Sirul\AppData\Local\Microsoft\Windows\Temporary Internet Files\Content.IE5\BGS0P5O3\Biclique_K_3_5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657600"/>
            <a:ext cx="4106261" cy="2015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6858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GRAPH DECOMPOSITION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533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UPPER BOUND(Greedy Algorithm)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7242048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LOWER BOUND(GREEDY ALGORITHM)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1043</TotalTime>
  <Words>263</Words>
  <Application>Microsoft Office PowerPoint</Application>
  <PresentationFormat>On-screen Show (4:3)</PresentationFormat>
  <Paragraphs>134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GRAPH-COLORING</vt:lpstr>
      <vt:lpstr>       Group-Members</vt:lpstr>
      <vt:lpstr>Problem Statement</vt:lpstr>
      <vt:lpstr>AGENDA</vt:lpstr>
      <vt:lpstr>General Work Flow</vt:lpstr>
      <vt:lpstr>Algorithms</vt:lpstr>
      <vt:lpstr>GRAPH DECOMPOSITION</vt:lpstr>
      <vt:lpstr>UPPER BOUND(Greedy Algorithm)</vt:lpstr>
      <vt:lpstr>LOWER BOUND(GREEDY ALGORITHM)</vt:lpstr>
      <vt:lpstr>Special Cases</vt:lpstr>
      <vt:lpstr>BRUTE FORCE</vt:lpstr>
      <vt:lpstr>Genetic Algorithm</vt:lpstr>
      <vt:lpstr>Experiments </vt:lpstr>
      <vt:lpstr>Results-Part1</vt:lpstr>
      <vt:lpstr>Results-Part2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GRAPH-COLORING</dc:title>
  <dc:creator>Vaishnavi Sirul</dc:creator>
  <cp:lastModifiedBy>Vaishnavi Sirul</cp:lastModifiedBy>
  <cp:revision>100</cp:revision>
  <dcterms:created xsi:type="dcterms:W3CDTF">2019-01-16T16:24:05Z</dcterms:created>
  <dcterms:modified xsi:type="dcterms:W3CDTF">2019-01-22T14:41:28Z</dcterms:modified>
</cp:coreProperties>
</file>