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6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18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0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6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4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55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9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7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5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2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71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9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57AB5-4334-6D43-BE10-F15F71A9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61" y="2935854"/>
            <a:ext cx="9603275" cy="1049235"/>
          </a:xfrm>
        </p:spPr>
        <p:txBody>
          <a:bodyPr/>
          <a:lstStyle/>
          <a:p>
            <a:r>
              <a:rPr lang="en-US" dirty="0"/>
              <a:t>Project 1.1 – Phase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E7E785-7019-4446-9AD1-B7D028AA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619" y="3756989"/>
            <a:ext cx="2664903" cy="17192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sz="1900" dirty="0"/>
              <a:t>Rudy Wessels</a:t>
            </a:r>
          </a:p>
          <a:p>
            <a:r>
              <a:rPr lang="en-US" sz="1900" dirty="0"/>
              <a:t>Oskar </a:t>
            </a:r>
            <a:r>
              <a:rPr lang="en-US" sz="1900" dirty="0" err="1"/>
              <a:t>Wielgos</a:t>
            </a:r>
            <a:r>
              <a:rPr lang="en-US" sz="1900" dirty="0"/>
              <a:t> </a:t>
            </a:r>
          </a:p>
          <a:p>
            <a:r>
              <a:rPr lang="en-US" sz="1900" dirty="0"/>
              <a:t>Michal </a:t>
            </a:r>
            <a:r>
              <a:rPr lang="en-US" sz="1900" dirty="0" err="1"/>
              <a:t>Jarski</a:t>
            </a:r>
            <a:r>
              <a:rPr lang="en-US" sz="1900" dirty="0"/>
              <a:t>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CFFF5F8-8312-8140-AB7C-BC4F2A08B9F0}"/>
              </a:ext>
            </a:extLst>
          </p:cNvPr>
          <p:cNvSpPr txBox="1">
            <a:spLocks/>
          </p:cNvSpPr>
          <p:nvPr/>
        </p:nvSpPr>
        <p:spPr>
          <a:xfrm>
            <a:off x="7765001" y="3776865"/>
            <a:ext cx="2663688" cy="17192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1900" dirty="0"/>
              <a:t>Tu Anh </a:t>
            </a:r>
            <a:r>
              <a:rPr lang="en-US" sz="1900" dirty="0" err="1"/>
              <a:t>Dinh</a:t>
            </a:r>
            <a:endParaRPr lang="en-US" sz="1900" dirty="0"/>
          </a:p>
          <a:p>
            <a:r>
              <a:rPr lang="en-US" sz="1900" dirty="0"/>
              <a:t>Vaishnavi </a:t>
            </a:r>
            <a:r>
              <a:rPr lang="en-US" sz="1900" dirty="0" err="1"/>
              <a:t>Velaga</a:t>
            </a:r>
            <a:r>
              <a:rPr lang="en-US" sz="1900" dirty="0"/>
              <a:t> </a:t>
            </a:r>
          </a:p>
          <a:p>
            <a:r>
              <a:rPr lang="en-US" sz="1900" dirty="0"/>
              <a:t>Louis Mottet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CF44E5C-A821-9349-ACB0-85D70154B2D6}"/>
              </a:ext>
            </a:extLst>
          </p:cNvPr>
          <p:cNvSpPr txBox="1">
            <a:spLocks/>
          </p:cNvSpPr>
          <p:nvPr/>
        </p:nvSpPr>
        <p:spPr>
          <a:xfrm>
            <a:off x="1961996" y="3688572"/>
            <a:ext cx="2549387" cy="593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Group 10: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ECB3E-9BAF-1C45-B30E-A18675455AE6}"/>
              </a:ext>
            </a:extLst>
          </p:cNvPr>
          <p:cNvSpPr txBox="1"/>
          <p:nvPr/>
        </p:nvSpPr>
        <p:spPr>
          <a:xfrm>
            <a:off x="1259861" y="838563"/>
            <a:ext cx="99867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/>
              <a:t>Amazing Chromatic Adventure </a:t>
            </a:r>
          </a:p>
          <a:p>
            <a:pPr algn="ctr"/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67845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55D1-A67C-3C42-9B0D-CA4ED462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Plan for phase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78A2C-4FAB-9741-BCEC-1AB156370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86" y="2631805"/>
            <a:ext cx="11946835" cy="2141145"/>
          </a:xfrm>
        </p:spPr>
      </p:pic>
    </p:spTree>
    <p:extLst>
      <p:ext uri="{BB962C8B-B14F-4D97-AF65-F5344CB8AC3E}">
        <p14:creationId xmlns:p14="http://schemas.microsoft.com/office/powerpoint/2010/main" val="276935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B4DA-8677-2244-BF16-A04D557A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en-US" sz="3600" dirty="0"/>
              <a:t>agenda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6475-F4C2-3840-8D2B-62220DD72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8233"/>
          </a:xfrm>
        </p:spPr>
        <p:txBody>
          <a:bodyPr>
            <a:normAutofit/>
          </a:bodyPr>
          <a:lstStyle/>
          <a:p>
            <a:r>
              <a:rPr lang="en-US" sz="2800" dirty="0"/>
              <a:t>Problem Statement</a:t>
            </a:r>
          </a:p>
          <a:p>
            <a:r>
              <a:rPr lang="en-US" sz="2800" dirty="0"/>
              <a:t>Interface</a:t>
            </a:r>
          </a:p>
          <a:p>
            <a:r>
              <a:rPr lang="en-US" sz="2800" dirty="0"/>
              <a:t>Demo</a:t>
            </a:r>
          </a:p>
          <a:p>
            <a:r>
              <a:rPr lang="en-US" sz="2800" dirty="0"/>
              <a:t>Algorithms</a:t>
            </a:r>
          </a:p>
          <a:p>
            <a:r>
              <a:rPr lang="en-US" sz="2800" dirty="0"/>
              <a:t>Conclusion</a:t>
            </a:r>
          </a:p>
          <a:p>
            <a:r>
              <a:rPr lang="en-US" sz="2800" dirty="0"/>
              <a:t>Plan For Phase 3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961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B4DA-8677-2244-BF16-A04D557A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en-US" sz="3600" dirty="0" err="1"/>
              <a:t>Problem</a:t>
            </a:r>
            <a:r>
              <a:rPr lang="nl-NL" altLang="en-US" sz="3600" dirty="0"/>
              <a:t> statement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6475-F4C2-3840-8D2B-62220DD7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Making a graph-coloring game with different game modes and providing hint buttons to help the player.</a:t>
            </a:r>
          </a:p>
        </p:txBody>
      </p:sp>
    </p:spTree>
    <p:extLst>
      <p:ext uri="{BB962C8B-B14F-4D97-AF65-F5344CB8AC3E}">
        <p14:creationId xmlns:p14="http://schemas.microsoft.com/office/powerpoint/2010/main" val="251513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5682-3C2E-AA45-9DFF-F2116F97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02221-8785-834C-96EA-A65154585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29394"/>
            <a:ext cx="6264165" cy="7878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31AB70-5FFB-BE45-8C66-CA4449B2ED0E}"/>
              </a:ext>
            </a:extLst>
          </p:cNvPr>
          <p:cNvSpPr txBox="1"/>
          <p:nvPr/>
        </p:nvSpPr>
        <p:spPr>
          <a:xfrm>
            <a:off x="838200" y="3153103"/>
            <a:ext cx="90704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Menu: </a:t>
            </a:r>
          </a:p>
          <a:p>
            <a:pPr marL="914400" lvl="1" indent="-457200">
              <a:buClr>
                <a:schemeClr val="accent1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600" dirty="0"/>
              <a:t>Play button</a:t>
            </a:r>
          </a:p>
          <a:p>
            <a:pPr marL="914400" lvl="1" indent="-457200">
              <a:buClr>
                <a:schemeClr val="accent1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600" dirty="0"/>
              <a:t>Choose the game mode</a:t>
            </a:r>
          </a:p>
          <a:p>
            <a:pPr marL="514350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SecondFrame</a:t>
            </a:r>
            <a:r>
              <a:rPr lang="en-US" sz="2800" dirty="0"/>
              <a:t>: Set number of nodes and number of edges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GraphFrame</a:t>
            </a:r>
            <a:r>
              <a:rPr lang="en-US" sz="2800" dirty="0"/>
              <a:t>: Show the graph and allow coloring</a:t>
            </a:r>
          </a:p>
        </p:txBody>
      </p:sp>
    </p:spTree>
    <p:extLst>
      <p:ext uri="{BB962C8B-B14F-4D97-AF65-F5344CB8AC3E}">
        <p14:creationId xmlns:p14="http://schemas.microsoft.com/office/powerpoint/2010/main" val="253281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B77D-50FE-A84E-88AB-2E59B81A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930C0-2074-C849-B954-7162DC867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380" y="2016125"/>
            <a:ext cx="5596677" cy="4022366"/>
          </a:xfrm>
        </p:spPr>
      </p:pic>
    </p:spTree>
    <p:extLst>
      <p:ext uri="{BB962C8B-B14F-4D97-AF65-F5344CB8AC3E}">
        <p14:creationId xmlns:p14="http://schemas.microsoft.com/office/powerpoint/2010/main" val="295019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0BDE-AA86-3741-93A1-CD6F318E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8043-1F72-B648-9AAF-8973C167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732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Graphic User Interface</a:t>
            </a:r>
          </a:p>
          <a:p>
            <a:r>
              <a:rPr lang="en-US" sz="2800" dirty="0"/>
              <a:t>Game modes</a:t>
            </a:r>
          </a:p>
          <a:p>
            <a:r>
              <a:rPr lang="en-US" sz="2800" dirty="0"/>
              <a:t>Hints: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600" dirty="0"/>
              <a:t>Chromatic number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600" dirty="0"/>
              <a:t>Suggest a color to an uncolored node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600" dirty="0"/>
              <a:t>Red lines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 the colored graph for 3 seconds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3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0BDE-AA86-3741-93A1-CD6F318E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8043-1F72-B648-9AAF-8973C1672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36DBF172-CA9C-DC41-8944-95B01DA2410D}"/>
              </a:ext>
            </a:extLst>
          </p:cNvPr>
          <p:cNvSpPr/>
          <p:nvPr/>
        </p:nvSpPr>
        <p:spPr>
          <a:xfrm>
            <a:off x="4737782" y="2515904"/>
            <a:ext cx="2501462" cy="11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GraphFrame</a:t>
            </a:r>
            <a:endParaRPr lang="nl-NL" dirty="0"/>
          </a:p>
        </p:txBody>
      </p:sp>
      <p:cxnSp>
        <p:nvCxnSpPr>
          <p:cNvPr id="5" name="Rechte verbindingslijn met pijl 5">
            <a:extLst>
              <a:ext uri="{FF2B5EF4-FFF2-40B4-BE49-F238E27FC236}">
                <a16:creationId xmlns:a16="http://schemas.microsoft.com/office/drawing/2014/main" id="{A918A1B4-2214-AA4A-A2E6-4AFF78543BD2}"/>
              </a:ext>
            </a:extLst>
          </p:cNvPr>
          <p:cNvCxnSpPr>
            <a:cxnSpLocks/>
          </p:cNvCxnSpPr>
          <p:nvPr/>
        </p:nvCxnSpPr>
        <p:spPr>
          <a:xfrm flipH="1">
            <a:off x="7375881" y="3109738"/>
            <a:ext cx="6936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fgeronde rechthoek 8">
            <a:extLst>
              <a:ext uri="{FF2B5EF4-FFF2-40B4-BE49-F238E27FC236}">
                <a16:creationId xmlns:a16="http://schemas.microsoft.com/office/drawing/2014/main" id="{A6B06148-AF51-4147-99FA-A63DE2C808D2}"/>
              </a:ext>
            </a:extLst>
          </p:cNvPr>
          <p:cNvSpPr/>
          <p:nvPr/>
        </p:nvSpPr>
        <p:spPr>
          <a:xfrm>
            <a:off x="8689675" y="2515904"/>
            <a:ext cx="2501462" cy="1145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r>
              <a:rPr lang="nl-NL" dirty="0" err="1"/>
              <a:t>SecondFrame</a:t>
            </a:r>
            <a:endParaRPr lang="nl-NL" dirty="0"/>
          </a:p>
          <a:p>
            <a:pPr algn="ctr"/>
            <a:r>
              <a:rPr lang="nl-NL" dirty="0"/>
              <a:t>y - </a:t>
            </a:r>
            <a:r>
              <a:rPr lang="nl-NL" dirty="0" err="1"/>
              <a:t>edges</a:t>
            </a:r>
            <a:endParaRPr lang="nl-NL" dirty="0"/>
          </a:p>
          <a:p>
            <a:pPr algn="ctr"/>
            <a:r>
              <a:rPr lang="nl-NL" dirty="0"/>
              <a:t>z - </a:t>
            </a:r>
            <a:r>
              <a:rPr lang="nl-NL" dirty="0" err="1"/>
              <a:t>vertices</a:t>
            </a:r>
            <a:endParaRPr lang="nl-NL" dirty="0"/>
          </a:p>
          <a:p>
            <a:pPr algn="ctr"/>
            <a:endParaRPr lang="nl-NL" dirty="0"/>
          </a:p>
        </p:txBody>
      </p:sp>
      <p:cxnSp>
        <p:nvCxnSpPr>
          <p:cNvPr id="7" name="Rechte verbindingslijn met pijl 10">
            <a:extLst>
              <a:ext uri="{FF2B5EF4-FFF2-40B4-BE49-F238E27FC236}">
                <a16:creationId xmlns:a16="http://schemas.microsoft.com/office/drawing/2014/main" id="{DAC47D00-6E80-2641-A0A9-C06144812BDA}"/>
              </a:ext>
            </a:extLst>
          </p:cNvPr>
          <p:cNvCxnSpPr>
            <a:cxnSpLocks/>
          </p:cNvCxnSpPr>
          <p:nvPr/>
        </p:nvCxnSpPr>
        <p:spPr>
          <a:xfrm flipH="1">
            <a:off x="3450266" y="3088718"/>
            <a:ext cx="1166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Afgeronde rechthoek 12">
            <a:extLst>
              <a:ext uri="{FF2B5EF4-FFF2-40B4-BE49-F238E27FC236}">
                <a16:creationId xmlns:a16="http://schemas.microsoft.com/office/drawing/2014/main" id="{9FA17952-4C3A-DC4E-A428-251AF81DAE69}"/>
              </a:ext>
            </a:extLst>
          </p:cNvPr>
          <p:cNvSpPr/>
          <p:nvPr/>
        </p:nvSpPr>
        <p:spPr>
          <a:xfrm>
            <a:off x="864721" y="2515904"/>
            <a:ext cx="2501462" cy="11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Graph</a:t>
            </a:r>
            <a:r>
              <a:rPr lang="nl-NL" dirty="0"/>
              <a:t> </a:t>
            </a:r>
            <a:r>
              <a:rPr lang="nl-NL" dirty="0" err="1"/>
              <a:t>JComponent</a:t>
            </a:r>
            <a:endParaRPr lang="nl-NL" dirty="0"/>
          </a:p>
          <a:p>
            <a:pPr algn="ctr"/>
            <a:r>
              <a:rPr lang="nl-NL" dirty="0"/>
              <a:t>(</a:t>
            </a:r>
            <a:r>
              <a:rPr lang="nl-NL" dirty="0" err="1"/>
              <a:t>GraphDisplay</a:t>
            </a:r>
            <a:r>
              <a:rPr lang="nl-NL" dirty="0"/>
              <a:t>)</a:t>
            </a:r>
          </a:p>
        </p:txBody>
      </p:sp>
      <p:cxnSp>
        <p:nvCxnSpPr>
          <p:cNvPr id="9" name="Rechte verbindingslijn met pijl 14">
            <a:extLst>
              <a:ext uri="{FF2B5EF4-FFF2-40B4-BE49-F238E27FC236}">
                <a16:creationId xmlns:a16="http://schemas.microsoft.com/office/drawing/2014/main" id="{AAA3764E-DF9B-5545-8956-CEE009A782E4}"/>
              </a:ext>
            </a:extLst>
          </p:cNvPr>
          <p:cNvCxnSpPr>
            <a:cxnSpLocks/>
          </p:cNvCxnSpPr>
          <p:nvPr/>
        </p:nvCxnSpPr>
        <p:spPr>
          <a:xfrm flipH="1">
            <a:off x="6030554" y="3777145"/>
            <a:ext cx="1" cy="1019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Afgeronde rechthoek 16">
            <a:extLst>
              <a:ext uri="{FF2B5EF4-FFF2-40B4-BE49-F238E27FC236}">
                <a16:creationId xmlns:a16="http://schemas.microsoft.com/office/drawing/2014/main" id="{6512F7F9-0500-014B-9A2C-2CA080DE2C8A}"/>
              </a:ext>
            </a:extLst>
          </p:cNvPr>
          <p:cNvSpPr/>
          <p:nvPr/>
        </p:nvSpPr>
        <p:spPr>
          <a:xfrm>
            <a:off x="817424" y="4985837"/>
            <a:ext cx="2501462" cy="1145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Mouse Click </a:t>
            </a:r>
            <a:r>
              <a:rPr lang="nl-NL" dirty="0" err="1"/>
              <a:t>Listener</a:t>
            </a:r>
            <a:endParaRPr lang="nl-NL" dirty="0"/>
          </a:p>
        </p:txBody>
      </p:sp>
      <p:cxnSp>
        <p:nvCxnSpPr>
          <p:cNvPr id="11" name="Rechte verbindingslijn met pijl 17">
            <a:extLst>
              <a:ext uri="{FF2B5EF4-FFF2-40B4-BE49-F238E27FC236}">
                <a16:creationId xmlns:a16="http://schemas.microsoft.com/office/drawing/2014/main" id="{0F22CBFF-C643-AC44-AA9F-DD7FAD0C5D43}"/>
              </a:ext>
            </a:extLst>
          </p:cNvPr>
          <p:cNvCxnSpPr>
            <a:cxnSpLocks/>
          </p:cNvCxnSpPr>
          <p:nvPr/>
        </p:nvCxnSpPr>
        <p:spPr>
          <a:xfrm>
            <a:off x="2052385" y="3777145"/>
            <a:ext cx="0" cy="1019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8">
            <a:extLst>
              <a:ext uri="{FF2B5EF4-FFF2-40B4-BE49-F238E27FC236}">
                <a16:creationId xmlns:a16="http://schemas.microsoft.com/office/drawing/2014/main" id="{DD34801F-7646-4144-9E35-0C5614EB2CE4}"/>
              </a:ext>
            </a:extLst>
          </p:cNvPr>
          <p:cNvSpPr/>
          <p:nvPr/>
        </p:nvSpPr>
        <p:spPr>
          <a:xfrm>
            <a:off x="5053093" y="4985837"/>
            <a:ext cx="1923393" cy="11456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Color</a:t>
            </a:r>
            <a:r>
              <a:rPr lang="nl-NL" dirty="0"/>
              <a:t> buttons</a:t>
            </a:r>
          </a:p>
        </p:txBody>
      </p:sp>
      <p:sp>
        <p:nvSpPr>
          <p:cNvPr id="13" name="Afgeronde rechthoek 25">
            <a:extLst>
              <a:ext uri="{FF2B5EF4-FFF2-40B4-BE49-F238E27FC236}">
                <a16:creationId xmlns:a16="http://schemas.microsoft.com/office/drawing/2014/main" id="{8FBD6E9B-48DD-BF48-ACE0-76649A36C400}"/>
              </a:ext>
            </a:extLst>
          </p:cNvPr>
          <p:cNvSpPr/>
          <p:nvPr/>
        </p:nvSpPr>
        <p:spPr>
          <a:xfrm>
            <a:off x="7507256" y="4985837"/>
            <a:ext cx="1923393" cy="11456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Color</a:t>
            </a:r>
            <a:r>
              <a:rPr lang="nl-NL" dirty="0"/>
              <a:t> Array</a:t>
            </a:r>
          </a:p>
        </p:txBody>
      </p:sp>
      <p:cxnSp>
        <p:nvCxnSpPr>
          <p:cNvPr id="14" name="Rechte verbindingslijn met pijl 26">
            <a:extLst>
              <a:ext uri="{FF2B5EF4-FFF2-40B4-BE49-F238E27FC236}">
                <a16:creationId xmlns:a16="http://schemas.microsoft.com/office/drawing/2014/main" id="{9CA0ACF2-330E-CC47-BF7B-9804C00DC1D3}"/>
              </a:ext>
            </a:extLst>
          </p:cNvPr>
          <p:cNvCxnSpPr>
            <a:cxnSpLocks/>
          </p:cNvCxnSpPr>
          <p:nvPr/>
        </p:nvCxnSpPr>
        <p:spPr>
          <a:xfrm>
            <a:off x="7061878" y="5558651"/>
            <a:ext cx="3967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ing 29">
            <a:extLst>
              <a:ext uri="{FF2B5EF4-FFF2-40B4-BE49-F238E27FC236}">
                <a16:creationId xmlns:a16="http://schemas.microsoft.com/office/drawing/2014/main" id="{DB10A341-3C45-4A47-93C5-BF085898A4F1}"/>
              </a:ext>
            </a:extLst>
          </p:cNvPr>
          <p:cNvSpPr/>
          <p:nvPr/>
        </p:nvSpPr>
        <p:spPr>
          <a:xfrm>
            <a:off x="8274516" y="1853754"/>
            <a:ext cx="3468414" cy="2511967"/>
          </a:xfrm>
          <a:prstGeom prst="donut">
            <a:avLst>
              <a:gd name="adj" fmla="val 454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6" name="Tekstvak 31">
            <a:extLst>
              <a:ext uri="{FF2B5EF4-FFF2-40B4-BE49-F238E27FC236}">
                <a16:creationId xmlns:a16="http://schemas.microsoft.com/office/drawing/2014/main" id="{496F4B75-8A34-3A46-9A7A-62017D3775DE}"/>
              </a:ext>
            </a:extLst>
          </p:cNvPr>
          <p:cNvSpPr txBox="1"/>
          <p:nvPr/>
        </p:nvSpPr>
        <p:spPr>
          <a:xfrm>
            <a:off x="9604074" y="3786924"/>
            <a:ext cx="80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4490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0BDE-AA86-3741-93A1-CD6F318E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8043-1F72-B648-9AAF-8973C167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732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Graphic User Interface</a:t>
            </a:r>
          </a:p>
          <a:p>
            <a:r>
              <a:rPr lang="en-US" sz="2800" dirty="0"/>
              <a:t>Game modes</a:t>
            </a:r>
          </a:p>
          <a:p>
            <a:r>
              <a:rPr lang="en-US" sz="2800" dirty="0"/>
              <a:t>Hints: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600" dirty="0"/>
              <a:t>Chromatic number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600" dirty="0"/>
              <a:t>Suggest a color to an uncolored node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600" dirty="0"/>
              <a:t>Red lines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 the colored graph for 3 seconds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8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D95F-5019-2D4E-A83D-551F437A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73F7-B592-154F-BB20-389F3B88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Make a game </a:t>
            </a:r>
          </a:p>
          <a:p>
            <a:r>
              <a:rPr lang="en-US" sz="2800" dirty="0"/>
              <a:t>Role of GUI</a:t>
            </a:r>
          </a:p>
          <a:p>
            <a:r>
              <a:rPr lang="en-US" sz="2800"/>
              <a:t>Hints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398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{2A3EC26B-512A-E945-901E-01AA5F45DEF3}tf10001119</Template>
  <TotalTime>201</TotalTime>
  <Words>162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Gill Sans MT</vt:lpstr>
      <vt:lpstr>Gallery</vt:lpstr>
      <vt:lpstr>Project 1.1 – Phase 2</vt:lpstr>
      <vt:lpstr>agenda</vt:lpstr>
      <vt:lpstr>Problem statement</vt:lpstr>
      <vt:lpstr>Interface</vt:lpstr>
      <vt:lpstr>Demo</vt:lpstr>
      <vt:lpstr>Algorithms</vt:lpstr>
      <vt:lpstr>Algorithms</vt:lpstr>
      <vt:lpstr>Algorithms</vt:lpstr>
      <vt:lpstr>Conclusion</vt:lpstr>
      <vt:lpstr>Plan for phase 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1.1 – Phase 2</dc:title>
  <dc:creator>Microsoft Office User</dc:creator>
  <cp:lastModifiedBy>Microsoft Office User</cp:lastModifiedBy>
  <cp:revision>32</cp:revision>
  <dcterms:created xsi:type="dcterms:W3CDTF">2018-12-10T12:49:19Z</dcterms:created>
  <dcterms:modified xsi:type="dcterms:W3CDTF">2018-12-14T09:09:48Z</dcterms:modified>
</cp:coreProperties>
</file>