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57AB5-4334-6D43-BE10-F15F71A9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61" y="2935854"/>
            <a:ext cx="9603275" cy="1049235"/>
          </a:xfrm>
        </p:spPr>
        <p:txBody>
          <a:bodyPr/>
          <a:lstStyle/>
          <a:p>
            <a:r>
              <a:rPr lang="en-US" dirty="0"/>
              <a:t>Project 1.1 – Phase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7E785-7019-4446-9AD1-B7D028AA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619" y="3756989"/>
            <a:ext cx="2664903" cy="1719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sz="1900" dirty="0"/>
              <a:t>Rudy Wessels</a:t>
            </a:r>
          </a:p>
          <a:p>
            <a:r>
              <a:rPr lang="en-US" sz="1900" dirty="0"/>
              <a:t>Oskar </a:t>
            </a:r>
            <a:r>
              <a:rPr lang="en-US" sz="1900" dirty="0" err="1"/>
              <a:t>Wielgos</a:t>
            </a:r>
            <a:r>
              <a:rPr lang="en-US" sz="1900" dirty="0"/>
              <a:t> </a:t>
            </a:r>
          </a:p>
          <a:p>
            <a:r>
              <a:rPr lang="en-US" sz="1900" dirty="0"/>
              <a:t>Michal </a:t>
            </a:r>
            <a:r>
              <a:rPr lang="en-US" sz="1900" dirty="0" err="1"/>
              <a:t>Jarski</a:t>
            </a:r>
            <a:r>
              <a:rPr lang="en-US" sz="1900" dirty="0"/>
              <a:t>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FFF5F8-8312-8140-AB7C-BC4F2A08B9F0}"/>
              </a:ext>
            </a:extLst>
          </p:cNvPr>
          <p:cNvSpPr txBox="1">
            <a:spLocks/>
          </p:cNvSpPr>
          <p:nvPr/>
        </p:nvSpPr>
        <p:spPr>
          <a:xfrm>
            <a:off x="7765001" y="3776865"/>
            <a:ext cx="2663688" cy="1719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900" dirty="0"/>
              <a:t>Tu Anh </a:t>
            </a:r>
            <a:r>
              <a:rPr lang="en-US" sz="1900" dirty="0" err="1"/>
              <a:t>Dinh</a:t>
            </a:r>
            <a:endParaRPr lang="en-US" sz="1900" dirty="0"/>
          </a:p>
          <a:p>
            <a:r>
              <a:rPr lang="en-US" sz="1900" dirty="0"/>
              <a:t>Vaishnavi </a:t>
            </a:r>
            <a:r>
              <a:rPr lang="en-US" sz="1900" dirty="0" err="1"/>
              <a:t>Sirul</a:t>
            </a:r>
            <a:r>
              <a:rPr lang="en-US" sz="1900" dirty="0"/>
              <a:t> </a:t>
            </a:r>
            <a:r>
              <a:rPr lang="en-US" sz="1900" dirty="0" err="1"/>
              <a:t>Velaga</a:t>
            </a:r>
            <a:r>
              <a:rPr lang="en-US" sz="1900" dirty="0"/>
              <a:t> </a:t>
            </a:r>
          </a:p>
          <a:p>
            <a:r>
              <a:rPr lang="en-US" sz="1900" dirty="0"/>
              <a:t>Louis Mottet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F44E5C-A821-9349-ACB0-85D70154B2D6}"/>
              </a:ext>
            </a:extLst>
          </p:cNvPr>
          <p:cNvSpPr txBox="1">
            <a:spLocks/>
          </p:cNvSpPr>
          <p:nvPr/>
        </p:nvSpPr>
        <p:spPr>
          <a:xfrm>
            <a:off x="1961996" y="3688572"/>
            <a:ext cx="2549387" cy="593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Group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ECB3E-9BAF-1C45-B30E-A18675455AE6}"/>
              </a:ext>
            </a:extLst>
          </p:cNvPr>
          <p:cNvSpPr txBox="1"/>
          <p:nvPr/>
        </p:nvSpPr>
        <p:spPr>
          <a:xfrm>
            <a:off x="1259861" y="838563"/>
            <a:ext cx="9986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Amazing Chromatic Adventure </a:t>
            </a:r>
          </a:p>
          <a:p>
            <a:pPr algn="ctr"/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784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Interface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6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 err="1"/>
              <a:t>Problem</a:t>
            </a:r>
            <a:r>
              <a:rPr lang="nl-NL" altLang="en-US" sz="3600" dirty="0"/>
              <a:t>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Making a graph-coloring game with different game modes, providing hint buttons to help the player.</a:t>
            </a:r>
          </a:p>
        </p:txBody>
      </p:sp>
    </p:spTree>
    <p:extLst>
      <p:ext uri="{BB962C8B-B14F-4D97-AF65-F5344CB8AC3E}">
        <p14:creationId xmlns:p14="http://schemas.microsoft.com/office/powerpoint/2010/main" val="251513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682-3C2E-AA45-9DFF-F2116F9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02221-8785-834C-96EA-A651545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94"/>
            <a:ext cx="6264165" cy="787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1AB70-5FFB-BE45-8C66-CA4449B2ED0E}"/>
              </a:ext>
            </a:extLst>
          </p:cNvPr>
          <p:cNvSpPr txBox="1"/>
          <p:nvPr/>
        </p:nvSpPr>
        <p:spPr>
          <a:xfrm>
            <a:off x="838200" y="3153103"/>
            <a:ext cx="9070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Menu: Play button, choose the game mode</a:t>
            </a:r>
          </a:p>
          <a:p>
            <a:pPr marL="514350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SecondFrame</a:t>
            </a:r>
            <a:r>
              <a:rPr lang="en-US" sz="2800" dirty="0"/>
              <a:t>: Set number of nodes and number of edges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GraphFrame</a:t>
            </a:r>
            <a:r>
              <a:rPr lang="en-US" sz="2800" dirty="0"/>
              <a:t>: Show the graph and allow coloring</a:t>
            </a:r>
          </a:p>
        </p:txBody>
      </p:sp>
    </p:spTree>
    <p:extLst>
      <p:ext uri="{BB962C8B-B14F-4D97-AF65-F5344CB8AC3E}">
        <p14:creationId xmlns:p14="http://schemas.microsoft.com/office/powerpoint/2010/main" val="2532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77D-50FE-A84E-88AB-2E59B81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B755-6D91-7648-8031-B7094D38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  <a:br>
              <a:rPr lang="en-US" sz="2800" dirty="0"/>
            </a:br>
            <a:r>
              <a:rPr lang="en-US" sz="2800" dirty="0"/>
              <a:t>- Show the colored graph for 3 seconds</a:t>
            </a:r>
            <a:br>
              <a:rPr lang="en-US" sz="2800" dirty="0"/>
            </a:br>
            <a:r>
              <a:rPr lang="en-US" sz="2800" dirty="0"/>
              <a:t>- Suggest a color to an uncolored node</a:t>
            </a:r>
            <a:br>
              <a:rPr lang="en-US" sz="2800" dirty="0"/>
            </a:br>
            <a:r>
              <a:rPr lang="en-US" sz="2800" dirty="0"/>
              <a:t>- Chromatic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5F-5019-2D4E-A83D-551F43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3F7-B592-154F-BB20-389F3B88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a game </a:t>
            </a:r>
          </a:p>
          <a:p>
            <a:r>
              <a:rPr lang="en-US" sz="2800" dirty="0"/>
              <a:t>Role of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5D1-A67C-3C42-9B0D-CA4ED46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 for phase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78A2C-4FAB-9741-BCEC-1AB1563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6" y="2631805"/>
            <a:ext cx="11946835" cy="2141145"/>
          </a:xfrm>
        </p:spPr>
      </p:pic>
    </p:spTree>
    <p:extLst>
      <p:ext uri="{BB962C8B-B14F-4D97-AF65-F5344CB8AC3E}">
        <p14:creationId xmlns:p14="http://schemas.microsoft.com/office/powerpoint/2010/main" val="2769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{2A3EC26B-512A-E945-901E-01AA5F45DEF3}tf10001119</Template>
  <TotalTime>182</TotalTime>
  <Words>93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Project 1.1 – Phase 2</vt:lpstr>
      <vt:lpstr>agenda</vt:lpstr>
      <vt:lpstr>Problem statement</vt:lpstr>
      <vt:lpstr>Interface</vt:lpstr>
      <vt:lpstr>Demo</vt:lpstr>
      <vt:lpstr>Algorithms</vt:lpstr>
      <vt:lpstr>Conclusion</vt:lpstr>
      <vt:lpstr>Plan for phase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1.1 – Phase 2</dc:title>
  <dc:creator>Microsoft Office User</dc:creator>
  <cp:lastModifiedBy>Microsoft Office User</cp:lastModifiedBy>
  <cp:revision>25</cp:revision>
  <dcterms:created xsi:type="dcterms:W3CDTF">2018-12-10T12:49:19Z</dcterms:created>
  <dcterms:modified xsi:type="dcterms:W3CDTF">2018-12-11T12:20:19Z</dcterms:modified>
</cp:coreProperties>
</file>