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1" y="2935854"/>
            <a:ext cx="9603275" cy="1049235"/>
          </a:xfrm>
        </p:spPr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19" y="3756989"/>
            <a:ext cx="2664903" cy="1719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sz="1900" dirty="0"/>
              <a:t>Rudy Wessels</a:t>
            </a:r>
          </a:p>
          <a:p>
            <a:r>
              <a:rPr lang="en-US" sz="1900" dirty="0"/>
              <a:t>Oskar </a:t>
            </a:r>
            <a:r>
              <a:rPr lang="en-US" sz="1900" dirty="0" err="1"/>
              <a:t>Wielgos</a:t>
            </a:r>
            <a:r>
              <a:rPr lang="en-US" sz="1900" dirty="0"/>
              <a:t> </a:t>
            </a:r>
          </a:p>
          <a:p>
            <a:r>
              <a:rPr lang="en-US" sz="1900" dirty="0"/>
              <a:t>Michal </a:t>
            </a:r>
            <a:r>
              <a:rPr lang="en-US" sz="1900" dirty="0" err="1"/>
              <a:t>Jarski</a:t>
            </a:r>
            <a:r>
              <a:rPr lang="en-US" sz="1900" dirty="0"/>
              <a:t>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FFF5F8-8312-8140-AB7C-BC4F2A08B9F0}"/>
              </a:ext>
            </a:extLst>
          </p:cNvPr>
          <p:cNvSpPr txBox="1">
            <a:spLocks/>
          </p:cNvSpPr>
          <p:nvPr/>
        </p:nvSpPr>
        <p:spPr>
          <a:xfrm>
            <a:off x="7765001" y="3776865"/>
            <a:ext cx="2663688" cy="171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Tu Anh </a:t>
            </a:r>
            <a:r>
              <a:rPr lang="en-US" sz="1900" dirty="0" err="1"/>
              <a:t>Dinh</a:t>
            </a:r>
            <a:endParaRPr lang="en-US" sz="1900" dirty="0"/>
          </a:p>
          <a:p>
            <a:r>
              <a:rPr lang="en-US" sz="1900" dirty="0"/>
              <a:t>Vaishnavi </a:t>
            </a:r>
            <a:r>
              <a:rPr lang="en-US" sz="1900" dirty="0" err="1"/>
              <a:t>Velaga</a:t>
            </a:r>
            <a:r>
              <a:rPr lang="en-US" sz="1900" dirty="0"/>
              <a:t> </a:t>
            </a:r>
          </a:p>
          <a:p>
            <a:r>
              <a:rPr lang="en-US" sz="1900" dirty="0"/>
              <a:t>Louis Mottet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F44E5C-A821-9349-ACB0-85D70154B2D6}"/>
              </a:ext>
            </a:extLst>
          </p:cNvPr>
          <p:cNvSpPr txBox="1">
            <a:spLocks/>
          </p:cNvSpPr>
          <p:nvPr/>
        </p:nvSpPr>
        <p:spPr>
          <a:xfrm>
            <a:off x="1961996" y="3688572"/>
            <a:ext cx="2549387" cy="593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Group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ECB3E-9BAF-1C45-B30E-A18675455AE6}"/>
              </a:ext>
            </a:extLst>
          </p:cNvPr>
          <p:cNvSpPr txBox="1"/>
          <p:nvPr/>
        </p:nvSpPr>
        <p:spPr>
          <a:xfrm>
            <a:off x="1259861" y="838563"/>
            <a:ext cx="9986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Amazing Chromatic Adventure </a:t>
            </a:r>
          </a:p>
          <a:p>
            <a:pPr algn="ctr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for 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78A2C-4FAB-9741-BCEC-1AB1563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" y="2631805"/>
            <a:ext cx="11946835" cy="2141145"/>
          </a:xfrm>
        </p:spPr>
      </p:pic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Plan For Phase 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6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 err="1"/>
              <a:t>Problem</a:t>
            </a:r>
            <a:r>
              <a:rPr lang="nl-NL" altLang="en-US" sz="3600" dirty="0"/>
              <a:t>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Making a graph-coloring game with different game modes and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94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Menu: </a:t>
            </a:r>
          </a:p>
          <a:p>
            <a:pPr marL="914400" lvl="1" indent="-457200">
              <a:buClr>
                <a:schemeClr val="accent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600" dirty="0"/>
              <a:t>Play button</a:t>
            </a:r>
          </a:p>
          <a:p>
            <a:pPr marL="914400" lvl="1" indent="-457200">
              <a:buClr>
                <a:schemeClr val="accent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600" dirty="0"/>
              <a:t>Choose the game mode</a:t>
            </a:r>
          </a:p>
          <a:p>
            <a:pPr marL="514350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930C0-2074-C849-B954-7162DC867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80" y="2016125"/>
            <a:ext cx="5596677" cy="4022366"/>
          </a:xfrm>
        </p:spPr>
      </p:pic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73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Chromatic number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Suggest a color to an uncolored node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Red lines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the colored graph for 3 seconds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73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Chromatic number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Suggest a color to an uncolored node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dirty="0"/>
              <a:t>Red lines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the colored graph for 3 seconds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a game </a:t>
            </a:r>
          </a:p>
          <a:p>
            <a:r>
              <a:rPr lang="en-US" sz="2800" dirty="0"/>
              <a:t>Role of GUI</a:t>
            </a:r>
          </a:p>
          <a:p>
            <a:r>
              <a:rPr lang="en-US" sz="2800"/>
              <a:t>Hints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200</TotalTime>
  <Words>141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Gallery</vt:lpstr>
      <vt:lpstr>Project 1.1 – Phase 2</vt:lpstr>
      <vt:lpstr>agenda</vt:lpstr>
      <vt:lpstr>Problem statement</vt:lpstr>
      <vt:lpstr>Interface</vt:lpstr>
      <vt:lpstr>Demo</vt:lpstr>
      <vt:lpstr>Algorithms</vt:lpstr>
      <vt:lpstr>Algorithms</vt:lpstr>
      <vt:lpstr>Algorithms</vt:lpstr>
      <vt:lpstr>Conclusion</vt:lpstr>
      <vt:lpstr>Plan for phase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31</cp:revision>
  <dcterms:created xsi:type="dcterms:W3CDTF">2018-12-10T12:49:19Z</dcterms:created>
  <dcterms:modified xsi:type="dcterms:W3CDTF">2018-12-14T09:05:31Z</dcterms:modified>
</cp:coreProperties>
</file>