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6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9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25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2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7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237B-A893-794D-AF7D-E271C4EE1DEA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893DF2-2293-2446-97BD-5F5164BAD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57AB5-4334-6D43-BE10-F15F71A9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1.1 – Phase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E7E785-7019-4446-9AD1-B7D028AA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Group 10:</a:t>
            </a:r>
          </a:p>
          <a:p>
            <a:r>
              <a:rPr lang="en-US" dirty="0"/>
              <a:t>Rudy Wessels</a:t>
            </a:r>
          </a:p>
          <a:p>
            <a:r>
              <a:rPr lang="en-US" dirty="0"/>
              <a:t>Oskar </a:t>
            </a:r>
            <a:r>
              <a:rPr lang="en-US" dirty="0" err="1"/>
              <a:t>Wielgos</a:t>
            </a:r>
            <a:r>
              <a:rPr lang="en-US" dirty="0"/>
              <a:t> </a:t>
            </a:r>
          </a:p>
          <a:p>
            <a:r>
              <a:rPr lang="en-US" dirty="0"/>
              <a:t>Michal </a:t>
            </a:r>
            <a:r>
              <a:rPr lang="en-US" dirty="0" err="1"/>
              <a:t>Jarski</a:t>
            </a:r>
            <a:r>
              <a:rPr lang="en-US" dirty="0"/>
              <a:t> </a:t>
            </a:r>
          </a:p>
          <a:p>
            <a:r>
              <a:rPr lang="en-US" dirty="0"/>
              <a:t>Tu Anh </a:t>
            </a:r>
            <a:r>
              <a:rPr lang="en-US" dirty="0" err="1"/>
              <a:t>Dinh</a:t>
            </a:r>
            <a:endParaRPr lang="en-US" dirty="0"/>
          </a:p>
          <a:p>
            <a:r>
              <a:rPr lang="en-US" dirty="0"/>
              <a:t>Vaishnavi </a:t>
            </a:r>
            <a:r>
              <a:rPr lang="en-US" dirty="0" err="1"/>
              <a:t>Velaga</a:t>
            </a:r>
            <a:r>
              <a:rPr lang="en-US" dirty="0"/>
              <a:t> </a:t>
            </a:r>
          </a:p>
          <a:p>
            <a:r>
              <a:rPr lang="en-US" dirty="0"/>
              <a:t>Louis </a:t>
            </a:r>
            <a:r>
              <a:rPr lang="en-US" dirty="0" err="1"/>
              <a:t>Mottet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84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4DA-8677-2244-BF16-A04D557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 dirty="0" err="1"/>
              <a:t>Problem</a:t>
            </a:r>
            <a:r>
              <a:rPr lang="nl-NL" altLang="en-US" dirty="0"/>
              <a:t> </a:t>
            </a:r>
            <a:r>
              <a:rPr lang="nl-NL" altLang="en-US" dirty="0" err="1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475-F4C2-3840-8D2B-62220DD7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a graph-coloring game with different game modes, providing hint buttons to help the player.</a:t>
            </a:r>
          </a:p>
        </p:txBody>
      </p:sp>
    </p:spTree>
    <p:extLst>
      <p:ext uri="{BB962C8B-B14F-4D97-AF65-F5344CB8AC3E}">
        <p14:creationId xmlns:p14="http://schemas.microsoft.com/office/powerpoint/2010/main" val="251513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682-3C2E-AA45-9DFF-F2116F97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02221-8785-834C-96EA-A6515458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09516"/>
            <a:ext cx="6264165" cy="7878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31AB70-5FFB-BE45-8C66-CA4449B2ED0E}"/>
              </a:ext>
            </a:extLst>
          </p:cNvPr>
          <p:cNvSpPr txBox="1"/>
          <p:nvPr/>
        </p:nvSpPr>
        <p:spPr>
          <a:xfrm>
            <a:off x="838200" y="3153103"/>
            <a:ext cx="90704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Menu: Play button, choose the game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SecondFrame</a:t>
            </a:r>
            <a:r>
              <a:rPr lang="en-US" sz="2800" dirty="0"/>
              <a:t>: Set number of nodes and number of edges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GraphFrame</a:t>
            </a:r>
            <a:r>
              <a:rPr lang="en-US" sz="2800" dirty="0"/>
              <a:t>: Show the graph and allow coloring</a:t>
            </a:r>
          </a:p>
        </p:txBody>
      </p:sp>
    </p:spTree>
    <p:extLst>
      <p:ext uri="{BB962C8B-B14F-4D97-AF65-F5344CB8AC3E}">
        <p14:creationId xmlns:p14="http://schemas.microsoft.com/office/powerpoint/2010/main" val="253281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77D-50FE-A84E-88AB-2E59B81A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B755-6D91-7648-8031-B7094D38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0BDE-AA86-3741-93A1-CD6F318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8043-1F72-B648-9AAF-8973C167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 user interface</a:t>
            </a:r>
          </a:p>
          <a:p>
            <a:r>
              <a:rPr lang="en-US" dirty="0"/>
              <a:t>Game modes</a:t>
            </a:r>
          </a:p>
          <a:p>
            <a:r>
              <a:rPr lang="en-US" dirty="0"/>
              <a:t>Hints:</a:t>
            </a:r>
            <a:br>
              <a:rPr lang="en-US" dirty="0"/>
            </a:br>
            <a:r>
              <a:rPr lang="en-US" dirty="0"/>
              <a:t>- Show the colored graph for 3 seconds</a:t>
            </a:r>
            <a:br>
              <a:rPr lang="en-US" dirty="0"/>
            </a:br>
            <a:r>
              <a:rPr lang="en-US" dirty="0"/>
              <a:t>- Suggest a color to an uncolored node</a:t>
            </a:r>
            <a:br>
              <a:rPr lang="en-US" dirty="0"/>
            </a:br>
            <a:r>
              <a:rPr lang="en-US" dirty="0"/>
              <a:t>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3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DD1D-E10F-D648-B0A9-BF6B0187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color to an uncolored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D050-4547-3344-8276-DED516AF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0" indent="0">
              <a:buNone/>
            </a:pPr>
            <a:r>
              <a:rPr lang="en-US" dirty="0"/>
              <a:t>For each un-colored node:</a:t>
            </a:r>
          </a:p>
          <a:p>
            <a:pPr marL="0" indent="0">
              <a:buNone/>
            </a:pPr>
            <a:r>
              <a:rPr lang="en-US" dirty="0"/>
              <a:t>	if an available </a:t>
            </a:r>
            <a:r>
              <a:rPr lang="en-US" dirty="0" err="1"/>
              <a:t>colour</a:t>
            </a:r>
            <a:r>
              <a:rPr lang="en-US" dirty="0"/>
              <a:t> can be used </a:t>
            </a:r>
          </a:p>
          <a:p>
            <a:pPr marL="0" indent="0">
              <a:buNone/>
            </a:pPr>
            <a:r>
              <a:rPr lang="en-US" dirty="0"/>
              <a:t>		then return the node and the </a:t>
            </a:r>
            <a:r>
              <a:rPr lang="en-US" dirty="0" err="1"/>
              <a:t>colour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any un-</a:t>
            </a:r>
            <a:r>
              <a:rPr lang="en-US" dirty="0" err="1"/>
              <a:t>coloured</a:t>
            </a:r>
            <a:r>
              <a:rPr lang="en-US" dirty="0"/>
              <a:t> node and a new </a:t>
            </a:r>
            <a:r>
              <a:rPr lang="en-US" dirty="0" err="1"/>
              <a:t>colour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5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D95F-5019-2D4E-A83D-551F437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3F7-B592-154F-BB20-389F3B88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for finding chromatic number can be used to make games.</a:t>
            </a:r>
          </a:p>
          <a:p>
            <a:r>
              <a:rPr lang="en-US" dirty="0"/>
              <a:t>Graphic user interface plays an important role in making the game more interesting, and easier for the player to interpret the graph-coloring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3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55D1-A67C-3C42-9B0D-CA4ED46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/>
              <a:t>for phase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65E7-3450-7F4D-BE91-C239FF13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35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{2A3EC26B-512A-E945-901E-01AA5F45DEF3}tf10001119</Template>
  <TotalTime>105</TotalTime>
  <Words>133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Project 1.1 – Phase 2</vt:lpstr>
      <vt:lpstr>Problem definition</vt:lpstr>
      <vt:lpstr>Structure</vt:lpstr>
      <vt:lpstr>Demo</vt:lpstr>
      <vt:lpstr>Algorithms</vt:lpstr>
      <vt:lpstr>Suggest a color to an uncolored node</vt:lpstr>
      <vt:lpstr>Conclusion</vt:lpstr>
      <vt:lpstr>Plan for phase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1.1 – Phase 2</dc:title>
  <dc:creator>Microsoft Office User</dc:creator>
  <cp:lastModifiedBy>Microsoft Office User</cp:lastModifiedBy>
  <cp:revision>15</cp:revision>
  <dcterms:created xsi:type="dcterms:W3CDTF">2018-12-10T12:49:19Z</dcterms:created>
  <dcterms:modified xsi:type="dcterms:W3CDTF">2018-12-10T14:34:52Z</dcterms:modified>
</cp:coreProperties>
</file>