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6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18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05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36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4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55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39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7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25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4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92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71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0237B-A893-794D-AF7D-E271C4EE1DEA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9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E57AB5-4334-6D43-BE10-F15F71A9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61" y="2935854"/>
            <a:ext cx="9603275" cy="1049235"/>
          </a:xfrm>
        </p:spPr>
        <p:txBody>
          <a:bodyPr/>
          <a:lstStyle/>
          <a:p>
            <a:r>
              <a:rPr lang="en-US" dirty="0"/>
              <a:t>Project 1.1 – Phase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E7E785-7019-4446-9AD1-B7D028AA4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3619" y="3756989"/>
            <a:ext cx="2664903" cy="17192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sz="1900" dirty="0"/>
              <a:t>Rudy Wessels</a:t>
            </a:r>
          </a:p>
          <a:p>
            <a:r>
              <a:rPr lang="en-US" sz="1900" dirty="0"/>
              <a:t>Oskar </a:t>
            </a:r>
            <a:r>
              <a:rPr lang="en-US" sz="1900" dirty="0" err="1"/>
              <a:t>Wielgos</a:t>
            </a:r>
            <a:r>
              <a:rPr lang="en-US" sz="1900" dirty="0"/>
              <a:t> </a:t>
            </a:r>
          </a:p>
          <a:p>
            <a:r>
              <a:rPr lang="en-US" sz="1900" dirty="0"/>
              <a:t>Michal </a:t>
            </a:r>
            <a:r>
              <a:rPr lang="en-US" sz="1900" dirty="0" err="1"/>
              <a:t>Jarski</a:t>
            </a:r>
            <a:r>
              <a:rPr lang="en-US" sz="1900" dirty="0"/>
              <a:t> 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CFFF5F8-8312-8140-AB7C-BC4F2A08B9F0}"/>
              </a:ext>
            </a:extLst>
          </p:cNvPr>
          <p:cNvSpPr txBox="1">
            <a:spLocks/>
          </p:cNvSpPr>
          <p:nvPr/>
        </p:nvSpPr>
        <p:spPr>
          <a:xfrm>
            <a:off x="7765001" y="3776865"/>
            <a:ext cx="2663688" cy="17192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sz="1900" dirty="0"/>
              <a:t>Tu Anh </a:t>
            </a:r>
            <a:r>
              <a:rPr lang="en-US" sz="1900" dirty="0" err="1"/>
              <a:t>Dinh</a:t>
            </a:r>
            <a:endParaRPr lang="en-US" sz="1900" dirty="0"/>
          </a:p>
          <a:p>
            <a:r>
              <a:rPr lang="en-US" sz="1900" dirty="0"/>
              <a:t>Vaishnavi </a:t>
            </a:r>
            <a:r>
              <a:rPr lang="en-US" sz="1900" dirty="0" err="1"/>
              <a:t>Velaga</a:t>
            </a:r>
            <a:r>
              <a:rPr lang="en-US" sz="1900" dirty="0"/>
              <a:t> </a:t>
            </a:r>
          </a:p>
          <a:p>
            <a:r>
              <a:rPr lang="en-US" sz="1900" dirty="0"/>
              <a:t>Louis Mottet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CF44E5C-A821-9349-ACB0-85D70154B2D6}"/>
              </a:ext>
            </a:extLst>
          </p:cNvPr>
          <p:cNvSpPr txBox="1">
            <a:spLocks/>
          </p:cNvSpPr>
          <p:nvPr/>
        </p:nvSpPr>
        <p:spPr>
          <a:xfrm>
            <a:off x="1961996" y="3688572"/>
            <a:ext cx="2549387" cy="593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Group 10: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ECB3E-9BAF-1C45-B30E-A18675455AE6}"/>
              </a:ext>
            </a:extLst>
          </p:cNvPr>
          <p:cNvSpPr txBox="1"/>
          <p:nvPr/>
        </p:nvSpPr>
        <p:spPr>
          <a:xfrm>
            <a:off x="1259861" y="838563"/>
            <a:ext cx="99867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/>
              <a:t>Amazing Chromatic Adventure </a:t>
            </a:r>
          </a:p>
          <a:p>
            <a:pPr algn="ctr"/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67845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B4DA-8677-2244-BF16-A04D557A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altLang="en-US" sz="3600" dirty="0"/>
              <a:t>agenda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6475-F4C2-3840-8D2B-62220DD72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Problem Statement</a:t>
            </a:r>
          </a:p>
          <a:p>
            <a:r>
              <a:rPr lang="en-US" sz="2800" dirty="0"/>
              <a:t>Interface</a:t>
            </a:r>
          </a:p>
          <a:p>
            <a:r>
              <a:rPr lang="en-US" sz="2800" dirty="0"/>
              <a:t>Demo</a:t>
            </a:r>
          </a:p>
          <a:p>
            <a:r>
              <a:rPr lang="en-US" sz="2800" dirty="0"/>
              <a:t>Algorithms</a:t>
            </a:r>
          </a:p>
          <a:p>
            <a:r>
              <a:rPr lang="en-US" sz="2800" dirty="0"/>
              <a:t>Conclusion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961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B4DA-8677-2244-BF16-A04D557A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altLang="en-US" sz="3600" dirty="0" err="1"/>
              <a:t>Problem</a:t>
            </a:r>
            <a:r>
              <a:rPr lang="nl-NL" altLang="en-US" sz="3600" dirty="0"/>
              <a:t> statement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6475-F4C2-3840-8D2B-62220DD72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Making a graph-coloring game with different game modes, providing hint buttons to help the player.</a:t>
            </a:r>
          </a:p>
        </p:txBody>
      </p:sp>
    </p:spTree>
    <p:extLst>
      <p:ext uri="{BB962C8B-B14F-4D97-AF65-F5344CB8AC3E}">
        <p14:creationId xmlns:p14="http://schemas.microsoft.com/office/powerpoint/2010/main" val="251513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5682-3C2E-AA45-9DFF-F2116F97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E02221-8785-834C-96EA-A65154585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29394"/>
            <a:ext cx="6264165" cy="78782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31AB70-5FFB-BE45-8C66-CA4449B2ED0E}"/>
              </a:ext>
            </a:extLst>
          </p:cNvPr>
          <p:cNvSpPr txBox="1"/>
          <p:nvPr/>
        </p:nvSpPr>
        <p:spPr>
          <a:xfrm>
            <a:off x="838200" y="3153103"/>
            <a:ext cx="9070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Menu: Play button, choose the game mode</a:t>
            </a:r>
          </a:p>
          <a:p>
            <a:pPr marL="514350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SecondFrame</a:t>
            </a:r>
            <a:r>
              <a:rPr lang="en-US" sz="2800" dirty="0"/>
              <a:t>: Set number of nodes and number of edges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GraphFrame</a:t>
            </a:r>
            <a:r>
              <a:rPr lang="en-US" sz="2800" dirty="0"/>
              <a:t>: Show the graph and allow coloring</a:t>
            </a:r>
          </a:p>
        </p:txBody>
      </p:sp>
    </p:spTree>
    <p:extLst>
      <p:ext uri="{BB962C8B-B14F-4D97-AF65-F5344CB8AC3E}">
        <p14:creationId xmlns:p14="http://schemas.microsoft.com/office/powerpoint/2010/main" val="253281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B77D-50FE-A84E-88AB-2E59B81A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930C0-2074-C849-B954-7162DC867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380" y="2016125"/>
            <a:ext cx="5596677" cy="4022366"/>
          </a:xfrm>
        </p:spPr>
      </p:pic>
    </p:spTree>
    <p:extLst>
      <p:ext uri="{BB962C8B-B14F-4D97-AF65-F5344CB8AC3E}">
        <p14:creationId xmlns:p14="http://schemas.microsoft.com/office/powerpoint/2010/main" val="295019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0BDE-AA86-3741-93A1-CD6F318E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8043-1F72-B648-9AAF-8973C1672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Graphic user interface</a:t>
            </a:r>
          </a:p>
          <a:p>
            <a:r>
              <a:rPr lang="en-US" sz="2800" dirty="0"/>
              <a:t>Game modes</a:t>
            </a:r>
          </a:p>
          <a:p>
            <a:r>
              <a:rPr lang="en-US" sz="2800" dirty="0"/>
              <a:t>Hints:</a:t>
            </a:r>
            <a:br>
              <a:rPr lang="en-US" sz="2800" dirty="0"/>
            </a:br>
            <a:r>
              <a:rPr lang="en-US" sz="2800" dirty="0"/>
              <a:t>- Show the colored graph for 3 seconds</a:t>
            </a:r>
            <a:br>
              <a:rPr lang="en-US" sz="2800" dirty="0"/>
            </a:br>
            <a:r>
              <a:rPr lang="en-US" sz="2800" dirty="0"/>
              <a:t>- Suggest a color to an uncolored node</a:t>
            </a:r>
            <a:br>
              <a:rPr lang="en-US" sz="2800" dirty="0"/>
            </a:br>
            <a:r>
              <a:rPr lang="en-US" sz="2800" dirty="0"/>
              <a:t>- Chromatic number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3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D95F-5019-2D4E-A83D-551F437A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73F7-B592-154F-BB20-389F3B88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Make a game </a:t>
            </a:r>
          </a:p>
          <a:p>
            <a:r>
              <a:rPr lang="en-US" sz="2800" dirty="0"/>
              <a:t>Role of GUI</a:t>
            </a:r>
          </a:p>
          <a:p>
            <a:r>
              <a:rPr lang="en-US" sz="2800"/>
              <a:t>Hints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3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55D1-A67C-3C42-9B0D-CA4ED462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Plan for phase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78A2C-4FAB-9741-BCEC-1AB156370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86" y="2631805"/>
            <a:ext cx="11946835" cy="2141145"/>
          </a:xfrm>
        </p:spPr>
      </p:pic>
    </p:spTree>
    <p:extLst>
      <p:ext uri="{BB962C8B-B14F-4D97-AF65-F5344CB8AC3E}">
        <p14:creationId xmlns:p14="http://schemas.microsoft.com/office/powerpoint/2010/main" val="27693535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{2A3EC26B-512A-E945-901E-01AA5F45DEF3}tf10001119</Template>
  <TotalTime>182</TotalTime>
  <Words>93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Project 1.1 – Phase 2</vt:lpstr>
      <vt:lpstr>agenda</vt:lpstr>
      <vt:lpstr>Problem statement</vt:lpstr>
      <vt:lpstr>Interface</vt:lpstr>
      <vt:lpstr>Demo</vt:lpstr>
      <vt:lpstr>Algorithms</vt:lpstr>
      <vt:lpstr>Conclusion</vt:lpstr>
      <vt:lpstr>Plan for phase 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1.1 – Phase 2</dc:title>
  <dc:creator>Microsoft Office User</dc:creator>
  <cp:lastModifiedBy>Microsoft Office User</cp:lastModifiedBy>
  <cp:revision>27</cp:revision>
  <dcterms:created xsi:type="dcterms:W3CDTF">2018-12-10T12:49:19Z</dcterms:created>
  <dcterms:modified xsi:type="dcterms:W3CDTF">2018-12-14T08:43:11Z</dcterms:modified>
</cp:coreProperties>
</file>