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74" autoAdjust="0"/>
  </p:normalViewPr>
  <p:slideViewPr>
    <p:cSldViewPr>
      <p:cViewPr varScale="1">
        <p:scale>
          <a:sx n="47" d="100"/>
          <a:sy n="47" d="100"/>
        </p:scale>
        <p:origin x="-128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1" y="6416677"/>
            <a:ext cx="762000" cy="365125"/>
          </a:xfrm>
        </p:spPr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2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2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1" y="6416677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3622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GRAPH-COLORING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676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PROJECT1.1 </a:t>
            </a:r>
          </a:p>
          <a:p>
            <a:r>
              <a:rPr lang="en-US" sz="4400" b="1" i="1" dirty="0" smtClean="0">
                <a:solidFill>
                  <a:schemeClr val="accent1"/>
                </a:solidFill>
              </a:rPr>
              <a:t>(Group 10)</a:t>
            </a:r>
          </a:p>
          <a:p>
            <a:pPr algn="l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1" y="4267202"/>
            <a:ext cx="3810000" cy="1858963"/>
          </a:xfrm>
          <a:prstGeom prst="rect">
            <a:avLst/>
          </a:prstGeom>
        </p:spPr>
        <p:txBody>
          <a:bodyPr/>
          <a:lstStyle/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9" name="Picture 21" descr="C:\Users\Vaishnavi Sirul\AppData\Local\Microsoft\Windows\Temporary Internet Files\Content.IE5\BVATNRYB\1200px-Petersen_graph_3-coloring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00600"/>
            <a:ext cx="3072384" cy="1828800"/>
          </a:xfrm>
          <a:prstGeom prst="rect">
            <a:avLst/>
          </a:prstGeom>
          <a:noFill/>
        </p:spPr>
      </p:pic>
      <p:pic>
        <p:nvPicPr>
          <p:cNvPr id="2075" name="Picture 27" descr="C:\Users\Vaishnavi Sirul\AppData\Local\Microsoft\Windows\Temporary Internet Files\Content.IE5\5LFCW38L\160px-3-coloringEx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2743200"/>
            <a:ext cx="1803042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066800"/>
          </a:xfrm>
        </p:spPr>
        <p:txBody>
          <a:bodyPr/>
          <a:lstStyle/>
          <a:p>
            <a:r>
              <a:rPr lang="en-US" dirty="0" smtClean="0"/>
              <a:t>Group-members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505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Tu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Dinh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Vaishnavi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Velaga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Rudy </a:t>
            </a:r>
            <a:r>
              <a:rPr lang="en-US" sz="3200" dirty="0" err="1" smtClean="0">
                <a:solidFill>
                  <a:schemeClr val="bg1"/>
                </a:solidFill>
              </a:rPr>
              <a:t>Wessels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Oskar </a:t>
            </a:r>
            <a:r>
              <a:rPr lang="en-US" sz="3200" dirty="0" err="1" smtClean="0">
                <a:solidFill>
                  <a:schemeClr val="bg1"/>
                </a:solidFill>
              </a:rPr>
              <a:t>Wielgos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Michal </a:t>
            </a:r>
            <a:r>
              <a:rPr lang="en-US" sz="3200" dirty="0" err="1" smtClean="0">
                <a:solidFill>
                  <a:schemeClr val="bg1"/>
                </a:solidFill>
              </a:rPr>
              <a:t>Jarski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Louis </a:t>
            </a:r>
            <a:r>
              <a:rPr lang="en-US" sz="3200" dirty="0" err="1" smtClean="0">
                <a:solidFill>
                  <a:schemeClr val="bg1"/>
                </a:solidFill>
              </a:rPr>
              <a:t>Mottet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Flow Chart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Experiments 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 Results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Conclusion.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“Computing  the chromatic number of different graphs”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15" name="Content Placeholder 14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3429000" y="1106572"/>
            <a:ext cx="2743200" cy="5573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Graph decomposition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Greed Algorithm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Brute Fore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Exceptions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Genetic Algorithm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Vaishnavi Sirul\AppData\Local\Microsoft\Windows\Temporary Internet Files\Content.IE5\BGS0P5O3\Biclique_K_3_5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41992"/>
            <a:ext cx="4953000" cy="2431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 Part1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1828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8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Results-Part2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1828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402</TotalTime>
  <Words>153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GRAPH-COLORING</vt:lpstr>
      <vt:lpstr>Group-members</vt:lpstr>
      <vt:lpstr>AGENDA</vt:lpstr>
      <vt:lpstr>Problem Statement</vt:lpstr>
      <vt:lpstr>Flow Chart</vt:lpstr>
      <vt:lpstr>Algorithms</vt:lpstr>
      <vt:lpstr>Experiments </vt:lpstr>
      <vt:lpstr>Results- Part1</vt:lpstr>
      <vt:lpstr>Results-Part2</vt:lpstr>
      <vt:lpstr>Conculsion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GRAPH-COLORING</dc:title>
  <dc:creator>Vaishnavi Sirul</dc:creator>
  <cp:lastModifiedBy>Vaishnavi Sirul</cp:lastModifiedBy>
  <cp:revision>34</cp:revision>
  <dcterms:created xsi:type="dcterms:W3CDTF">2019-01-16T16:24:05Z</dcterms:created>
  <dcterms:modified xsi:type="dcterms:W3CDTF">2019-01-17T11:14:53Z</dcterms:modified>
</cp:coreProperties>
</file>