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62" r:id="rId5"/>
    <p:sldId id="282" r:id="rId6"/>
    <p:sldId id="283" r:id="rId7"/>
    <p:sldId id="261" r:id="rId8"/>
    <p:sldId id="284" r:id="rId9"/>
    <p:sldId id="263" r:id="rId10"/>
    <p:sldId id="264" r:id="rId11"/>
    <p:sldId id="266" r:id="rId12"/>
    <p:sldId id="265" r:id="rId13"/>
    <p:sldId id="267" r:id="rId14"/>
    <p:sldId id="268" r:id="rId15"/>
    <p:sldId id="270" r:id="rId16"/>
    <p:sldId id="269" r:id="rId17"/>
    <p:sldId id="271" r:id="rId18"/>
    <p:sldId id="272" r:id="rId19"/>
    <p:sldId id="277" r:id="rId20"/>
    <p:sldId id="275" r:id="rId21"/>
    <p:sldId id="278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192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10C0E-6B99-44C6-BD56-FA881370DD0B}" v="32" dt="2021-10-13T21:41:13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19" autoAdjust="0"/>
  </p:normalViewPr>
  <p:slideViewPr>
    <p:cSldViewPr snapToGrid="0">
      <p:cViewPr>
        <p:scale>
          <a:sx n="67" d="100"/>
          <a:sy n="67" d="100"/>
        </p:scale>
        <p:origin x="747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 Hoskins" userId="797761f3987aadca" providerId="LiveId" clId="{B1110C0E-6B99-44C6-BD56-FA881370DD0B}"/>
    <pc:docChg chg="undo custSel addSld delSld modSld">
      <pc:chgData name="Thad Hoskins" userId="797761f3987aadca" providerId="LiveId" clId="{B1110C0E-6B99-44C6-BD56-FA881370DD0B}" dt="2021-10-13T21:44:01.354" v="338" actId="20577"/>
      <pc:docMkLst>
        <pc:docMk/>
      </pc:docMkLst>
      <pc:sldChg chg="addSp delSp modSp mod setBg setClrOvrMap">
        <pc:chgData name="Thad Hoskins" userId="797761f3987aadca" providerId="LiveId" clId="{B1110C0E-6B99-44C6-BD56-FA881370DD0B}" dt="2021-10-13T20:03:06.943" v="194" actId="27614"/>
        <pc:sldMkLst>
          <pc:docMk/>
          <pc:sldMk cId="183243182" sldId="261"/>
        </pc:sldMkLst>
        <pc:spChg chg="mod">
          <ac:chgData name="Thad Hoskins" userId="797761f3987aadca" providerId="LiveId" clId="{B1110C0E-6B99-44C6-BD56-FA881370DD0B}" dt="2021-10-13T20:02:57.272" v="193" actId="26606"/>
          <ac:spMkLst>
            <pc:docMk/>
            <pc:sldMk cId="183243182" sldId="261"/>
            <ac:spMk id="16" creationId="{85ABA51C-F65B-4F31-BB06-B95D38A9B20A}"/>
          </ac:spMkLst>
        </pc:spChg>
        <pc:spChg chg="mod">
          <ac:chgData name="Thad Hoskins" userId="797761f3987aadca" providerId="LiveId" clId="{B1110C0E-6B99-44C6-BD56-FA881370DD0B}" dt="2021-10-13T20:02:57.272" v="193" actId="26606"/>
          <ac:spMkLst>
            <pc:docMk/>
            <pc:sldMk cId="183243182" sldId="261"/>
            <ac:spMk id="17" creationId="{A1277B15-9388-48F6-A96B-DB0FFA9661EA}"/>
          </ac:spMkLst>
        </pc:spChg>
        <pc:spChg chg="add del">
          <ac:chgData name="Thad Hoskins" userId="797761f3987aadca" providerId="LiveId" clId="{B1110C0E-6B99-44C6-BD56-FA881370DD0B}" dt="2021-10-13T20:02:31.868" v="181" actId="26606"/>
          <ac:spMkLst>
            <pc:docMk/>
            <pc:sldMk cId="183243182" sldId="261"/>
            <ac:spMk id="24" creationId="{5D5E0904-721C-4D68-9EB8-1C9752E329A7}"/>
          </ac:spMkLst>
        </pc:spChg>
        <pc:spChg chg="add del">
          <ac:chgData name="Thad Hoskins" userId="797761f3987aadca" providerId="LiveId" clId="{B1110C0E-6B99-44C6-BD56-FA881370DD0B}" dt="2021-10-13T20:02:36.036" v="184" actId="26606"/>
          <ac:spMkLst>
            <pc:docMk/>
            <pc:sldMk cId="183243182" sldId="261"/>
            <ac:spMk id="26" creationId="{5D5E0904-721C-4D68-9EB8-1C9752E329A7}"/>
          </ac:spMkLst>
        </pc:spChg>
        <pc:spChg chg="add del">
          <ac:chgData name="Thad Hoskins" userId="797761f3987aadca" providerId="LiveId" clId="{B1110C0E-6B99-44C6-BD56-FA881370DD0B}" dt="2021-10-13T20:02:39.723" v="187" actId="26606"/>
          <ac:spMkLst>
            <pc:docMk/>
            <pc:sldMk cId="183243182" sldId="261"/>
            <ac:spMk id="28" creationId="{13E08444-43C3-4332-B02D-F2DBC8C1DBD5}"/>
          </ac:spMkLst>
        </pc:spChg>
        <pc:spChg chg="add del">
          <ac:chgData name="Thad Hoskins" userId="797761f3987aadca" providerId="LiveId" clId="{B1110C0E-6B99-44C6-BD56-FA881370DD0B}" dt="2021-10-13T20:02:39.723" v="187" actId="26606"/>
          <ac:spMkLst>
            <pc:docMk/>
            <pc:sldMk cId="183243182" sldId="261"/>
            <ac:spMk id="29" creationId="{C75470D1-A9BC-450A-94B8-E09E222C0CFB}"/>
          </ac:spMkLst>
        </pc:spChg>
        <pc:spChg chg="add del">
          <ac:chgData name="Thad Hoskins" userId="797761f3987aadca" providerId="LiveId" clId="{B1110C0E-6B99-44C6-BD56-FA881370DD0B}" dt="2021-10-13T20:02:39.723" v="187" actId="26606"/>
          <ac:spMkLst>
            <pc:docMk/>
            <pc:sldMk cId="183243182" sldId="261"/>
            <ac:spMk id="31" creationId="{64F97EC1-3569-4A79-9DB8-CC79407DFFE2}"/>
          </ac:spMkLst>
        </pc:spChg>
        <pc:spChg chg="add del">
          <ac:chgData name="Thad Hoskins" userId="797761f3987aadca" providerId="LiveId" clId="{B1110C0E-6B99-44C6-BD56-FA881370DD0B}" dt="2021-10-13T20:02:57.219" v="192" actId="26606"/>
          <ac:spMkLst>
            <pc:docMk/>
            <pc:sldMk cId="183243182" sldId="261"/>
            <ac:spMk id="32" creationId="{435050B1-74E1-4A81-923D-0F5971A3BC01}"/>
          </ac:spMkLst>
        </pc:spChg>
        <pc:spChg chg="add del">
          <ac:chgData name="Thad Hoskins" userId="797761f3987aadca" providerId="LiveId" clId="{B1110C0E-6B99-44C6-BD56-FA881370DD0B}" dt="2021-10-13T20:02:43.549" v="189" actId="26606"/>
          <ac:spMkLst>
            <pc:docMk/>
            <pc:sldMk cId="183243182" sldId="261"/>
            <ac:spMk id="33" creationId="{F1ACBE00-0221-433D-8EA5-D9D7B45F35BE}"/>
          </ac:spMkLst>
        </pc:spChg>
        <pc:spChg chg="add del">
          <ac:chgData name="Thad Hoskins" userId="797761f3987aadca" providerId="LiveId" clId="{B1110C0E-6B99-44C6-BD56-FA881370DD0B}" dt="2021-10-13T20:02:43.549" v="189" actId="26606"/>
          <ac:spMkLst>
            <pc:docMk/>
            <pc:sldMk cId="183243182" sldId="261"/>
            <ac:spMk id="34" creationId="{EFB0C39A-F8CA-4A79-AFFC-E9780FB1991A}"/>
          </ac:spMkLst>
        </pc:spChg>
        <pc:spChg chg="add del">
          <ac:chgData name="Thad Hoskins" userId="797761f3987aadca" providerId="LiveId" clId="{B1110C0E-6B99-44C6-BD56-FA881370DD0B}" dt="2021-10-13T20:02:57.219" v="192" actId="26606"/>
          <ac:spMkLst>
            <pc:docMk/>
            <pc:sldMk cId="183243182" sldId="261"/>
            <ac:spMk id="36" creationId="{5D5E0904-721C-4D68-9EB8-1C9752E329A7}"/>
          </ac:spMkLst>
        </pc:spChg>
        <pc:spChg chg="add del">
          <ac:chgData name="Thad Hoskins" userId="797761f3987aadca" providerId="LiveId" clId="{B1110C0E-6B99-44C6-BD56-FA881370DD0B}" dt="2021-10-13T20:02:57.219" v="192" actId="26606"/>
          <ac:spMkLst>
            <pc:docMk/>
            <pc:sldMk cId="183243182" sldId="261"/>
            <ac:spMk id="37" creationId="{D0CDF5D3-7220-42A0-9D37-ECF3BF283B37}"/>
          </ac:spMkLst>
        </pc:spChg>
        <pc:spChg chg="add del">
          <ac:chgData name="Thad Hoskins" userId="797761f3987aadca" providerId="LiveId" clId="{B1110C0E-6B99-44C6-BD56-FA881370DD0B}" dt="2021-10-13T20:02:57.219" v="192" actId="26606"/>
          <ac:spMkLst>
            <pc:docMk/>
            <pc:sldMk cId="183243182" sldId="261"/>
            <ac:spMk id="38" creationId="{64BC717F-58B3-4A4E-BC3B-1B11323AD5C9}"/>
          </ac:spMkLst>
        </pc:spChg>
        <pc:spChg chg="add del">
          <ac:chgData name="Thad Hoskins" userId="797761f3987aadca" providerId="LiveId" clId="{B1110C0E-6B99-44C6-BD56-FA881370DD0B}" dt="2021-10-13T20:02:57.219" v="192" actId="26606"/>
          <ac:spMkLst>
            <pc:docMk/>
            <pc:sldMk cId="183243182" sldId="261"/>
            <ac:spMk id="39" creationId="{1EE75710-64C5-4CA8-8A7C-82EE4125C90D}"/>
          </ac:spMkLst>
        </pc:spChg>
        <pc:spChg chg="add">
          <ac:chgData name="Thad Hoskins" userId="797761f3987aadca" providerId="LiveId" clId="{B1110C0E-6B99-44C6-BD56-FA881370DD0B}" dt="2021-10-13T20:02:57.272" v="193" actId="26606"/>
          <ac:spMkLst>
            <pc:docMk/>
            <pc:sldMk cId="183243182" sldId="261"/>
            <ac:spMk id="41" creationId="{F1ACBE00-0221-433D-8EA5-D9D7B45F35BE}"/>
          </ac:spMkLst>
        </pc:spChg>
        <pc:spChg chg="add">
          <ac:chgData name="Thad Hoskins" userId="797761f3987aadca" providerId="LiveId" clId="{B1110C0E-6B99-44C6-BD56-FA881370DD0B}" dt="2021-10-13T20:02:57.272" v="193" actId="26606"/>
          <ac:spMkLst>
            <pc:docMk/>
            <pc:sldMk cId="183243182" sldId="261"/>
            <ac:spMk id="42" creationId="{EFB0C39A-F8CA-4A79-AFFC-E9780FB1991A}"/>
          </ac:spMkLst>
        </pc:spChg>
        <pc:spChg chg="add">
          <ac:chgData name="Thad Hoskins" userId="797761f3987aadca" providerId="LiveId" clId="{B1110C0E-6B99-44C6-BD56-FA881370DD0B}" dt="2021-10-13T20:02:57.272" v="193" actId="26606"/>
          <ac:spMkLst>
            <pc:docMk/>
            <pc:sldMk cId="183243182" sldId="261"/>
            <ac:spMk id="43" creationId="{948C6639-F651-4D15-A695-E9D03BB2AEDE}"/>
          </ac:spMkLst>
        </pc:spChg>
        <pc:picChg chg="add mod ord modCrop">
          <ac:chgData name="Thad Hoskins" userId="797761f3987aadca" providerId="LiveId" clId="{B1110C0E-6B99-44C6-BD56-FA881370DD0B}" dt="2021-10-13T20:03:06.943" v="194" actId="27614"/>
          <ac:picMkLst>
            <pc:docMk/>
            <pc:sldMk cId="183243182" sldId="261"/>
            <ac:picMk id="19" creationId="{C357714A-CCA8-4346-B18B-469DAE1A0FAA}"/>
          </ac:picMkLst>
        </pc:picChg>
        <pc:cxnChg chg="add del">
          <ac:chgData name="Thad Hoskins" userId="797761f3987aadca" providerId="LiveId" clId="{B1110C0E-6B99-44C6-BD56-FA881370DD0B}" dt="2021-10-13T20:02:39.723" v="187" actId="26606"/>
          <ac:cxnSpMkLst>
            <pc:docMk/>
            <pc:sldMk cId="183243182" sldId="261"/>
            <ac:cxnSpMk id="30" creationId="{4D848F31-B9E9-4B45-86EB-66A7D70D487A}"/>
          </ac:cxnSpMkLst>
        </pc:cxnChg>
      </pc:sldChg>
      <pc:sldChg chg="addSp delSp modSp mod delAnim modAnim">
        <pc:chgData name="Thad Hoskins" userId="797761f3987aadca" providerId="LiveId" clId="{B1110C0E-6B99-44C6-BD56-FA881370DD0B}" dt="2021-10-13T21:41:13.375" v="232" actId="20577"/>
        <pc:sldMkLst>
          <pc:docMk/>
          <pc:sldMk cId="2120978838" sldId="263"/>
        </pc:sldMkLst>
        <pc:spChg chg="mod">
          <ac:chgData name="Thad Hoskins" userId="797761f3987aadca" providerId="LiveId" clId="{B1110C0E-6B99-44C6-BD56-FA881370DD0B}" dt="2021-10-13T21:41:13.375" v="232" actId="20577"/>
          <ac:spMkLst>
            <pc:docMk/>
            <pc:sldMk cId="2120978838" sldId="263"/>
            <ac:spMk id="4" creationId="{1FC57654-43D7-490E-B2BA-C59407E1865C}"/>
          </ac:spMkLst>
        </pc:spChg>
        <pc:spChg chg="add mod">
          <ac:chgData name="Thad Hoskins" userId="797761f3987aadca" providerId="LiveId" clId="{B1110C0E-6B99-44C6-BD56-FA881370DD0B}" dt="2021-10-13T17:49:46.956" v="135" actId="1038"/>
          <ac:spMkLst>
            <pc:docMk/>
            <pc:sldMk cId="2120978838" sldId="263"/>
            <ac:spMk id="14" creationId="{0A823B2F-E874-4876-A53E-E240D7EA87FF}"/>
          </ac:spMkLst>
        </pc:spChg>
        <pc:spChg chg="add mod">
          <ac:chgData name="Thad Hoskins" userId="797761f3987aadca" providerId="LiveId" clId="{B1110C0E-6B99-44C6-BD56-FA881370DD0B}" dt="2021-10-13T17:50:45.894" v="140" actId="1076"/>
          <ac:spMkLst>
            <pc:docMk/>
            <pc:sldMk cId="2120978838" sldId="263"/>
            <ac:spMk id="15" creationId="{7108CF27-870A-4357-9887-C114E9803C59}"/>
          </ac:spMkLst>
        </pc:spChg>
        <pc:spChg chg="add mod">
          <ac:chgData name="Thad Hoskins" userId="797761f3987aadca" providerId="LiveId" clId="{B1110C0E-6B99-44C6-BD56-FA881370DD0B}" dt="2021-10-13T17:49:54.120" v="136" actId="1076"/>
          <ac:spMkLst>
            <pc:docMk/>
            <pc:sldMk cId="2120978838" sldId="263"/>
            <ac:spMk id="17" creationId="{62766716-1D68-40D9-98ED-FC7499BF250E}"/>
          </ac:spMkLst>
        </pc:spChg>
        <pc:inkChg chg="add del">
          <ac:chgData name="Thad Hoskins" userId="797761f3987aadca" providerId="LiveId" clId="{B1110C0E-6B99-44C6-BD56-FA881370DD0B}" dt="2021-10-13T16:59:39.988" v="2" actId="34122"/>
          <ac:inkMkLst>
            <pc:docMk/>
            <pc:sldMk cId="2120978838" sldId="263"/>
            <ac:inkMk id="8" creationId="{DCF04938-C157-49B7-9532-BFBF11CA4AB7}"/>
          </ac:inkMkLst>
        </pc:inkChg>
        <pc:inkChg chg="add del">
          <ac:chgData name="Thad Hoskins" userId="797761f3987aadca" providerId="LiveId" clId="{B1110C0E-6B99-44C6-BD56-FA881370DD0B}" dt="2021-10-13T17:49:08.318" v="6" actId="478"/>
          <ac:inkMkLst>
            <pc:docMk/>
            <pc:sldMk cId="2120978838" sldId="263"/>
            <ac:inkMk id="9" creationId="{E18FF304-8A91-4E90-BED6-BC0ED800E715}"/>
          </ac:inkMkLst>
        </pc:inkChg>
        <pc:inkChg chg="add del">
          <ac:chgData name="Thad Hoskins" userId="797761f3987aadca" providerId="LiveId" clId="{B1110C0E-6B99-44C6-BD56-FA881370DD0B}" dt="2021-10-13T17:49:17.391" v="8" actId="478"/>
          <ac:inkMkLst>
            <pc:docMk/>
            <pc:sldMk cId="2120978838" sldId="263"/>
            <ac:inkMk id="10" creationId="{9DE21B10-1313-4151-9C8F-24B0F6778413}"/>
          </ac:inkMkLst>
        </pc:inkChg>
        <pc:inkChg chg="add del">
          <ac:chgData name="Thad Hoskins" userId="797761f3987aadca" providerId="LiveId" clId="{B1110C0E-6B99-44C6-BD56-FA881370DD0B}" dt="2021-10-13T17:49:27.286" v="10" actId="478"/>
          <ac:inkMkLst>
            <pc:docMk/>
            <pc:sldMk cId="2120978838" sldId="263"/>
            <ac:inkMk id="11" creationId="{2CE8D6FD-EC6B-4A0D-AA13-9AD498809ECE}"/>
          </ac:inkMkLst>
        </pc:inkChg>
        <pc:inkChg chg="add del">
          <ac:chgData name="Thad Hoskins" userId="797761f3987aadca" providerId="LiveId" clId="{B1110C0E-6B99-44C6-BD56-FA881370DD0B}" dt="2021-10-13T17:49:32.552" v="12" actId="478"/>
          <ac:inkMkLst>
            <pc:docMk/>
            <pc:sldMk cId="2120978838" sldId="263"/>
            <ac:inkMk id="12" creationId="{6D5D5954-60F5-4614-9BD3-A3C7D5DDA02D}"/>
          </ac:inkMkLst>
        </pc:inkChg>
      </pc:sldChg>
      <pc:sldChg chg="modSp mod">
        <pc:chgData name="Thad Hoskins" userId="797761f3987aadca" providerId="LiveId" clId="{B1110C0E-6B99-44C6-BD56-FA881370DD0B}" dt="2021-10-13T21:42:24.184" v="280" actId="6549"/>
        <pc:sldMkLst>
          <pc:docMk/>
          <pc:sldMk cId="2414814712" sldId="265"/>
        </pc:sldMkLst>
        <pc:spChg chg="mod">
          <ac:chgData name="Thad Hoskins" userId="797761f3987aadca" providerId="LiveId" clId="{B1110C0E-6B99-44C6-BD56-FA881370DD0B}" dt="2021-10-13T21:42:24.184" v="280" actId="6549"/>
          <ac:spMkLst>
            <pc:docMk/>
            <pc:sldMk cId="2414814712" sldId="265"/>
            <ac:spMk id="4" creationId="{1FC57654-43D7-490E-B2BA-C59407E1865C}"/>
          </ac:spMkLst>
        </pc:spChg>
      </pc:sldChg>
      <pc:sldChg chg="modSp mod">
        <pc:chgData name="Thad Hoskins" userId="797761f3987aadca" providerId="LiveId" clId="{B1110C0E-6B99-44C6-BD56-FA881370DD0B}" dt="2021-10-13T21:41:55.458" v="237" actId="20577"/>
        <pc:sldMkLst>
          <pc:docMk/>
          <pc:sldMk cId="1000690481" sldId="266"/>
        </pc:sldMkLst>
        <pc:spChg chg="mod">
          <ac:chgData name="Thad Hoskins" userId="797761f3987aadca" providerId="LiveId" clId="{B1110C0E-6B99-44C6-BD56-FA881370DD0B}" dt="2021-10-13T21:41:55.458" v="237" actId="20577"/>
          <ac:spMkLst>
            <pc:docMk/>
            <pc:sldMk cId="1000690481" sldId="266"/>
            <ac:spMk id="4" creationId="{1FC57654-43D7-490E-B2BA-C59407E1865C}"/>
          </ac:spMkLst>
        </pc:spChg>
      </pc:sldChg>
      <pc:sldChg chg="addSp modSp mod setBg setClrOvrMap">
        <pc:chgData name="Thad Hoskins" userId="797761f3987aadca" providerId="LiveId" clId="{B1110C0E-6B99-44C6-BD56-FA881370DD0B}" dt="2021-10-13T21:43:23.977" v="325" actId="20577"/>
        <pc:sldMkLst>
          <pc:docMk/>
          <pc:sldMk cId="3233444826" sldId="267"/>
        </pc:sldMkLst>
        <pc:spChg chg="mod">
          <ac:chgData name="Thad Hoskins" userId="797761f3987aadca" providerId="LiveId" clId="{B1110C0E-6B99-44C6-BD56-FA881370DD0B}" dt="2021-10-13T21:43:23.977" v="325" actId="20577"/>
          <ac:spMkLst>
            <pc:docMk/>
            <pc:sldMk cId="3233444826" sldId="267"/>
            <ac:spMk id="2" creationId="{E463117B-3828-48EE-90E7-D410976DFA3B}"/>
          </ac:spMkLst>
        </pc:spChg>
        <pc:spChg chg="mod">
          <ac:chgData name="Thad Hoskins" userId="797761f3987aadca" providerId="LiveId" clId="{B1110C0E-6B99-44C6-BD56-FA881370DD0B}" dt="2021-10-13T21:42:55.167" v="282" actId="14100"/>
          <ac:spMkLst>
            <pc:docMk/>
            <pc:sldMk cId="3233444826" sldId="267"/>
            <ac:spMk id="3" creationId="{AA855FA9-313F-4067-AF80-A4BD022A0D8A}"/>
          </ac:spMkLst>
        </pc:spChg>
        <pc:spChg chg="add">
          <ac:chgData name="Thad Hoskins" userId="797761f3987aadca" providerId="LiveId" clId="{B1110C0E-6B99-44C6-BD56-FA881370DD0B}" dt="2021-10-13T20:05:38.238" v="195" actId="26606"/>
          <ac:spMkLst>
            <pc:docMk/>
            <pc:sldMk cId="3233444826" sldId="267"/>
            <ac:spMk id="8" creationId="{5DB0431E-0B04-44A1-9C51-531E28D18A60}"/>
          </ac:spMkLst>
        </pc:spChg>
        <pc:spChg chg="add">
          <ac:chgData name="Thad Hoskins" userId="797761f3987aadca" providerId="LiveId" clId="{B1110C0E-6B99-44C6-BD56-FA881370DD0B}" dt="2021-10-13T20:05:38.238" v="195" actId="26606"/>
          <ac:spMkLst>
            <pc:docMk/>
            <pc:sldMk cId="3233444826" sldId="267"/>
            <ac:spMk id="10" creationId="{6B424749-EEE0-49C9-9ABF-97B171A3EA00}"/>
          </ac:spMkLst>
        </pc:spChg>
      </pc:sldChg>
      <pc:sldChg chg="modSp mod">
        <pc:chgData name="Thad Hoskins" userId="797761f3987aadca" providerId="LiveId" clId="{B1110C0E-6B99-44C6-BD56-FA881370DD0B}" dt="2021-10-13T21:44:01.354" v="338" actId="20577"/>
        <pc:sldMkLst>
          <pc:docMk/>
          <pc:sldMk cId="3615933463" sldId="272"/>
        </pc:sldMkLst>
        <pc:spChg chg="mod">
          <ac:chgData name="Thad Hoskins" userId="797761f3987aadca" providerId="LiveId" clId="{B1110C0E-6B99-44C6-BD56-FA881370DD0B}" dt="2021-10-13T21:44:01.354" v="338" actId="20577"/>
          <ac:spMkLst>
            <pc:docMk/>
            <pc:sldMk cId="3615933463" sldId="272"/>
            <ac:spMk id="2" creationId="{7AEB073D-2E6B-4209-B76F-C8FA1B133FFF}"/>
          </ac:spMkLst>
        </pc:spChg>
      </pc:sldChg>
      <pc:sldChg chg="delSp del mod modShow">
        <pc:chgData name="Thad Hoskins" userId="797761f3987aadca" providerId="LiveId" clId="{B1110C0E-6B99-44C6-BD56-FA881370DD0B}" dt="2021-10-13T20:08:46.808" v="212" actId="47"/>
        <pc:sldMkLst>
          <pc:docMk/>
          <pc:sldMk cId="4151221443" sldId="274"/>
        </pc:sldMkLst>
        <pc:spChg chg="del">
          <ac:chgData name="Thad Hoskins" userId="797761f3987aadca" providerId="LiveId" clId="{B1110C0E-6B99-44C6-BD56-FA881370DD0B}" dt="2021-10-13T20:07:01.308" v="200" actId="478"/>
          <ac:spMkLst>
            <pc:docMk/>
            <pc:sldMk cId="4151221443" sldId="274"/>
            <ac:spMk id="6" creationId="{7FC3FA95-DA92-4119-B8F9-6A48F8EA6F50}"/>
          </ac:spMkLst>
        </pc:spChg>
      </pc:sldChg>
      <pc:sldChg chg="addSp delSp modSp mod setBg">
        <pc:chgData name="Thad Hoskins" userId="797761f3987aadca" providerId="LiveId" clId="{B1110C0E-6B99-44C6-BD56-FA881370DD0B}" dt="2021-10-13T20:07:42.242" v="209" actId="26606"/>
        <pc:sldMkLst>
          <pc:docMk/>
          <pc:sldMk cId="1560491931" sldId="275"/>
        </pc:sldMkLst>
        <pc:spChg chg="mod">
          <ac:chgData name="Thad Hoskins" userId="797761f3987aadca" providerId="LiveId" clId="{B1110C0E-6B99-44C6-BD56-FA881370DD0B}" dt="2021-10-13T20:07:42.210" v="208" actId="26606"/>
          <ac:spMkLst>
            <pc:docMk/>
            <pc:sldMk cId="1560491931" sldId="275"/>
            <ac:spMk id="2" creationId="{D2853A4D-0DC1-42AC-9C27-C56937916F43}"/>
          </ac:spMkLst>
        </pc:spChg>
        <pc:spChg chg="del">
          <ac:chgData name="Thad Hoskins" userId="797761f3987aadca" providerId="LiveId" clId="{B1110C0E-6B99-44C6-BD56-FA881370DD0B}" dt="2021-10-13T17:52:14.524" v="142" actId="26606"/>
          <ac:spMkLst>
            <pc:docMk/>
            <pc:sldMk cId="1560491931" sldId="275"/>
            <ac:spMk id="3" creationId="{3AC83153-0B18-446E-BB5E-4E67E1474CDA}"/>
          </ac:spMkLst>
        </pc:spChg>
        <pc:spChg chg="add del">
          <ac:chgData name="Thad Hoskins" userId="797761f3987aadca" providerId="LiveId" clId="{B1110C0E-6B99-44C6-BD56-FA881370DD0B}" dt="2021-10-13T20:07:42.242" v="209" actId="26606"/>
          <ac:spMkLst>
            <pc:docMk/>
            <pc:sldMk cId="1560491931" sldId="275"/>
            <ac:spMk id="9" creationId="{30B3D270-B19D-4DB8-BD3C-3E707485B515}"/>
          </ac:spMkLst>
        </pc:spChg>
        <pc:spChg chg="add del">
          <ac:chgData name="Thad Hoskins" userId="797761f3987aadca" providerId="LiveId" clId="{B1110C0E-6B99-44C6-BD56-FA881370DD0B}" dt="2021-10-13T20:07:42.242" v="209" actId="26606"/>
          <ac:spMkLst>
            <pc:docMk/>
            <pc:sldMk cId="1560491931" sldId="275"/>
            <ac:spMk id="11" creationId="{49BDAF94-B52E-4307-B54C-EF413086FC77}"/>
          </ac:spMkLst>
        </pc:spChg>
        <pc:spChg chg="add">
          <ac:chgData name="Thad Hoskins" userId="797761f3987aadca" providerId="LiveId" clId="{B1110C0E-6B99-44C6-BD56-FA881370DD0B}" dt="2021-10-13T20:07:42.242" v="209" actId="26606"/>
          <ac:spMkLst>
            <pc:docMk/>
            <pc:sldMk cId="1560491931" sldId="275"/>
            <ac:spMk id="13" creationId="{30B3D270-B19D-4DB8-BD3C-3E707485B515}"/>
          </ac:spMkLst>
        </pc:spChg>
        <pc:spChg chg="add">
          <ac:chgData name="Thad Hoskins" userId="797761f3987aadca" providerId="LiveId" clId="{B1110C0E-6B99-44C6-BD56-FA881370DD0B}" dt="2021-10-13T20:07:42.242" v="209" actId="26606"/>
          <ac:spMkLst>
            <pc:docMk/>
            <pc:sldMk cId="1560491931" sldId="275"/>
            <ac:spMk id="14" creationId="{49BDAF94-B52E-4307-B54C-EF413086FC77}"/>
          </ac:spMkLst>
        </pc:spChg>
        <pc:spChg chg="add del">
          <ac:chgData name="Thad Hoskins" userId="797761f3987aadca" providerId="LiveId" clId="{B1110C0E-6B99-44C6-BD56-FA881370DD0B}" dt="2021-10-13T20:07:30.166" v="202" actId="26606"/>
          <ac:spMkLst>
            <pc:docMk/>
            <pc:sldMk cId="1560491931" sldId="275"/>
            <ac:spMk id="16" creationId="{30B3D270-B19D-4DB8-BD3C-3E707485B515}"/>
          </ac:spMkLst>
        </pc:spChg>
        <pc:spChg chg="add del">
          <ac:chgData name="Thad Hoskins" userId="797761f3987aadca" providerId="LiveId" clId="{B1110C0E-6B99-44C6-BD56-FA881370DD0B}" dt="2021-10-13T20:07:30.166" v="202" actId="26606"/>
          <ac:spMkLst>
            <pc:docMk/>
            <pc:sldMk cId="1560491931" sldId="275"/>
            <ac:spMk id="18" creationId="{49BDAF94-B52E-4307-B54C-EF413086FC77}"/>
          </ac:spMkLst>
        </pc:spChg>
        <pc:spChg chg="add del">
          <ac:chgData name="Thad Hoskins" userId="797761f3987aadca" providerId="LiveId" clId="{B1110C0E-6B99-44C6-BD56-FA881370DD0B}" dt="2021-10-13T20:07:33.773" v="204" actId="26606"/>
          <ac:spMkLst>
            <pc:docMk/>
            <pc:sldMk cId="1560491931" sldId="275"/>
            <ac:spMk id="20" creationId="{30B3D270-B19D-4DB8-BD3C-3E707485B515}"/>
          </ac:spMkLst>
        </pc:spChg>
        <pc:spChg chg="add del">
          <ac:chgData name="Thad Hoskins" userId="797761f3987aadca" providerId="LiveId" clId="{B1110C0E-6B99-44C6-BD56-FA881370DD0B}" dt="2021-10-13T20:07:33.773" v="204" actId="26606"/>
          <ac:spMkLst>
            <pc:docMk/>
            <pc:sldMk cId="1560491931" sldId="275"/>
            <ac:spMk id="21" creationId="{49BDAF94-B52E-4307-B54C-EF413086FC77}"/>
          </ac:spMkLst>
        </pc:spChg>
        <pc:spChg chg="add del">
          <ac:chgData name="Thad Hoskins" userId="797761f3987aadca" providerId="LiveId" clId="{B1110C0E-6B99-44C6-BD56-FA881370DD0B}" dt="2021-10-13T20:07:38.251" v="206" actId="26606"/>
          <ac:spMkLst>
            <pc:docMk/>
            <pc:sldMk cId="1560491931" sldId="275"/>
            <ac:spMk id="23" creationId="{30B3D270-B19D-4DB8-BD3C-3E707485B515}"/>
          </ac:spMkLst>
        </pc:spChg>
        <pc:spChg chg="add del">
          <ac:chgData name="Thad Hoskins" userId="797761f3987aadca" providerId="LiveId" clId="{B1110C0E-6B99-44C6-BD56-FA881370DD0B}" dt="2021-10-13T20:07:38.251" v="206" actId="26606"/>
          <ac:spMkLst>
            <pc:docMk/>
            <pc:sldMk cId="1560491931" sldId="275"/>
            <ac:spMk id="24" creationId="{49BDAF94-B52E-4307-B54C-EF413086FC77}"/>
          </ac:spMkLst>
        </pc:spChg>
        <pc:graphicFrameChg chg="add mod modGraphic">
          <ac:chgData name="Thad Hoskins" userId="797761f3987aadca" providerId="LiveId" clId="{B1110C0E-6B99-44C6-BD56-FA881370DD0B}" dt="2021-10-13T20:07:42.242" v="209" actId="26606"/>
          <ac:graphicFrameMkLst>
            <pc:docMk/>
            <pc:sldMk cId="1560491931" sldId="275"/>
            <ac:graphicFrameMk id="5" creationId="{6BCC9247-CD17-4A31-AC0B-8B85DC9E2F9E}"/>
          </ac:graphicFrameMkLst>
        </pc:graphicFrameChg>
      </pc:sldChg>
      <pc:sldChg chg="del mod modShow">
        <pc:chgData name="Thad Hoskins" userId="797761f3987aadca" providerId="LiveId" clId="{B1110C0E-6B99-44C6-BD56-FA881370DD0B}" dt="2021-10-13T20:08:48.946" v="213" actId="47"/>
        <pc:sldMkLst>
          <pc:docMk/>
          <pc:sldMk cId="1611294752" sldId="276"/>
        </pc:sldMkLst>
      </pc:sldChg>
      <pc:sldChg chg="addSp delSp mod modAnim">
        <pc:chgData name="Thad Hoskins" userId="797761f3987aadca" providerId="LiveId" clId="{B1110C0E-6B99-44C6-BD56-FA881370DD0B}" dt="2021-10-13T17:55:49.256" v="163"/>
        <pc:sldMkLst>
          <pc:docMk/>
          <pc:sldMk cId="1267363016" sldId="279"/>
        </pc:sldMkLst>
        <pc:inkChg chg="add">
          <ac:chgData name="Thad Hoskins" userId="797761f3987aadca" providerId="LiveId" clId="{B1110C0E-6B99-44C6-BD56-FA881370DD0B}" dt="2021-10-13T17:52:45.499" v="143" actId="9405"/>
          <ac:inkMkLst>
            <pc:docMk/>
            <pc:sldMk cId="1267363016" sldId="279"/>
            <ac:inkMk id="9" creationId="{01D31555-E648-46B8-A1A4-FB533B209423}"/>
          </ac:inkMkLst>
        </pc:inkChg>
        <pc:inkChg chg="add del">
          <ac:chgData name="Thad Hoskins" userId="797761f3987aadca" providerId="LiveId" clId="{B1110C0E-6B99-44C6-BD56-FA881370DD0B}" dt="2021-10-13T17:52:50.178" v="145" actId="9405"/>
          <ac:inkMkLst>
            <pc:docMk/>
            <pc:sldMk cId="1267363016" sldId="279"/>
            <ac:inkMk id="11" creationId="{FD56963C-95B8-49AE-9D36-EDAEE564259D}"/>
          </ac:inkMkLst>
        </pc:inkChg>
        <pc:inkChg chg="add">
          <ac:chgData name="Thad Hoskins" userId="797761f3987aadca" providerId="LiveId" clId="{B1110C0E-6B99-44C6-BD56-FA881370DD0B}" dt="2021-10-13T17:52:52.618" v="146" actId="9405"/>
          <ac:inkMkLst>
            <pc:docMk/>
            <pc:sldMk cId="1267363016" sldId="279"/>
            <ac:inkMk id="13" creationId="{880AC94D-5976-4D91-8AA6-BEED99BEB703}"/>
          </ac:inkMkLst>
        </pc:inkChg>
        <pc:inkChg chg="add del">
          <ac:chgData name="Thad Hoskins" userId="797761f3987aadca" providerId="LiveId" clId="{B1110C0E-6B99-44C6-BD56-FA881370DD0B}" dt="2021-10-13T17:52:57" v="148" actId="9405"/>
          <ac:inkMkLst>
            <pc:docMk/>
            <pc:sldMk cId="1267363016" sldId="279"/>
            <ac:inkMk id="15" creationId="{C15D4B31-CB90-49AB-925F-9E48AEC7759B}"/>
          </ac:inkMkLst>
        </pc:inkChg>
        <pc:inkChg chg="add">
          <ac:chgData name="Thad Hoskins" userId="797761f3987aadca" providerId="LiveId" clId="{B1110C0E-6B99-44C6-BD56-FA881370DD0B}" dt="2021-10-13T17:53:04.507" v="149" actId="9405"/>
          <ac:inkMkLst>
            <pc:docMk/>
            <pc:sldMk cId="1267363016" sldId="279"/>
            <ac:inkMk id="17" creationId="{65F5BEE1-3968-41C8-A241-C688FD911237}"/>
          </ac:inkMkLst>
        </pc:inkChg>
        <pc:inkChg chg="add">
          <ac:chgData name="Thad Hoskins" userId="797761f3987aadca" providerId="LiveId" clId="{B1110C0E-6B99-44C6-BD56-FA881370DD0B}" dt="2021-10-13T17:53:09.802" v="150" actId="9405"/>
          <ac:inkMkLst>
            <pc:docMk/>
            <pc:sldMk cId="1267363016" sldId="279"/>
            <ac:inkMk id="19" creationId="{F701D6A1-AFE7-47A4-B819-30AA1628FC41}"/>
          </ac:inkMkLst>
        </pc:inkChg>
        <pc:inkChg chg="add">
          <ac:chgData name="Thad Hoskins" userId="797761f3987aadca" providerId="LiveId" clId="{B1110C0E-6B99-44C6-BD56-FA881370DD0B}" dt="2021-10-13T17:53:24.720" v="151" actId="9405"/>
          <ac:inkMkLst>
            <pc:docMk/>
            <pc:sldMk cId="1267363016" sldId="279"/>
            <ac:inkMk id="23" creationId="{35E79220-8F00-4285-9DE5-628B9027B894}"/>
          </ac:inkMkLst>
        </pc:inkChg>
      </pc:sldChg>
      <pc:sldChg chg="addSp delSp modSp mod">
        <pc:chgData name="Thad Hoskins" userId="797761f3987aadca" providerId="LiveId" clId="{B1110C0E-6B99-44C6-BD56-FA881370DD0B}" dt="2021-10-13T21:39:57.550" v="220" actId="20577"/>
        <pc:sldMkLst>
          <pc:docMk/>
          <pc:sldMk cId="1161392306" sldId="283"/>
        </pc:sldMkLst>
        <pc:spChg chg="mod">
          <ac:chgData name="Thad Hoskins" userId="797761f3987aadca" providerId="LiveId" clId="{B1110C0E-6B99-44C6-BD56-FA881370DD0B}" dt="2021-10-13T21:39:57.550" v="220" actId="20577"/>
          <ac:spMkLst>
            <pc:docMk/>
            <pc:sldMk cId="1161392306" sldId="283"/>
            <ac:spMk id="4" creationId="{0062077F-9632-47F8-8134-4E2A13869B0C}"/>
          </ac:spMkLst>
        </pc:spChg>
        <pc:spChg chg="del">
          <ac:chgData name="Thad Hoskins" userId="797761f3987aadca" providerId="LiveId" clId="{B1110C0E-6B99-44C6-BD56-FA881370DD0B}" dt="2021-10-13T21:39:43.596" v="217" actId="478"/>
          <ac:spMkLst>
            <pc:docMk/>
            <pc:sldMk cId="1161392306" sldId="283"/>
            <ac:spMk id="5" creationId="{7C0B68BA-378A-4519-952E-3DAEB931A95A}"/>
          </ac:spMkLst>
        </pc:spChg>
        <pc:spChg chg="add del mod">
          <ac:chgData name="Thad Hoskins" userId="797761f3987aadca" providerId="LiveId" clId="{B1110C0E-6B99-44C6-BD56-FA881370DD0B}" dt="2021-10-13T21:39:46.501" v="218" actId="478"/>
          <ac:spMkLst>
            <pc:docMk/>
            <pc:sldMk cId="1161392306" sldId="283"/>
            <ac:spMk id="7" creationId="{1317E499-5731-43A1-8A40-22317F050C5A}"/>
          </ac:spMkLst>
        </pc:spChg>
      </pc:sldChg>
      <pc:sldChg chg="modSp new del mod">
        <pc:chgData name="Thad Hoskins" userId="797761f3987aadca" providerId="LiveId" clId="{B1110C0E-6B99-44C6-BD56-FA881370DD0B}" dt="2021-10-13T20:16:42.439" v="216" actId="47"/>
        <pc:sldMkLst>
          <pc:docMk/>
          <pc:sldMk cId="3625101157" sldId="285"/>
        </pc:sldMkLst>
        <pc:spChg chg="mod">
          <ac:chgData name="Thad Hoskins" userId="797761f3987aadca" providerId="LiveId" clId="{B1110C0E-6B99-44C6-BD56-FA881370DD0B}" dt="2021-10-13T20:16:39.012" v="215"/>
          <ac:spMkLst>
            <pc:docMk/>
            <pc:sldMk cId="3625101157" sldId="285"/>
            <ac:spMk id="3" creationId="{4EB64A0C-AF24-45F5-96F2-DCA143CF281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8A709-7B93-4B68-972B-03599C917B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C7CC50-EFCC-4ED3-9CB4-67D173115623}">
      <dgm:prSet/>
      <dgm:spPr/>
      <dgm:t>
        <a:bodyPr/>
        <a:lstStyle/>
        <a:p>
          <a:r>
            <a:rPr lang="en-US" baseline="0"/>
            <a:t>More layers</a:t>
          </a:r>
          <a:endParaRPr lang="en-US"/>
        </a:p>
      </dgm:t>
    </dgm:pt>
    <dgm:pt modelId="{83147FE1-7F5C-41D7-8F6C-DB30E3B047F9}" type="parTrans" cxnId="{108EB4B4-FE7B-43C1-8BBE-DE518DA6FED1}">
      <dgm:prSet/>
      <dgm:spPr/>
      <dgm:t>
        <a:bodyPr/>
        <a:lstStyle/>
        <a:p>
          <a:endParaRPr lang="en-US"/>
        </a:p>
      </dgm:t>
    </dgm:pt>
    <dgm:pt modelId="{7FB6C8C8-8531-4B5F-A514-89C714C75C9A}" type="sibTrans" cxnId="{108EB4B4-FE7B-43C1-8BBE-DE518DA6FED1}">
      <dgm:prSet/>
      <dgm:spPr/>
      <dgm:t>
        <a:bodyPr/>
        <a:lstStyle/>
        <a:p>
          <a:endParaRPr lang="en-US"/>
        </a:p>
      </dgm:t>
    </dgm:pt>
    <dgm:pt modelId="{6DC44F2F-4FC1-4C1F-9136-67D78FCC144D}">
      <dgm:prSet/>
      <dgm:spPr/>
      <dgm:t>
        <a:bodyPr/>
        <a:lstStyle/>
        <a:p>
          <a:r>
            <a:rPr lang="en-US" baseline="0"/>
            <a:t>Better image augmentation, especially black and white</a:t>
          </a:r>
          <a:endParaRPr lang="en-US"/>
        </a:p>
      </dgm:t>
    </dgm:pt>
    <dgm:pt modelId="{85A18C21-5A59-41FB-B5E7-2B60153449CA}" type="parTrans" cxnId="{D5CB47E2-DE03-4784-BB33-B4D1C0C024BD}">
      <dgm:prSet/>
      <dgm:spPr/>
      <dgm:t>
        <a:bodyPr/>
        <a:lstStyle/>
        <a:p>
          <a:endParaRPr lang="en-US"/>
        </a:p>
      </dgm:t>
    </dgm:pt>
    <dgm:pt modelId="{D45E890B-0751-4531-8F79-BCE32A35FC89}" type="sibTrans" cxnId="{D5CB47E2-DE03-4784-BB33-B4D1C0C024BD}">
      <dgm:prSet/>
      <dgm:spPr/>
      <dgm:t>
        <a:bodyPr/>
        <a:lstStyle/>
        <a:p>
          <a:endParaRPr lang="en-US"/>
        </a:p>
      </dgm:t>
    </dgm:pt>
    <dgm:pt modelId="{D2EB0FF0-C7C7-4E93-AA47-56EA63887455}">
      <dgm:prSet/>
      <dgm:spPr/>
      <dgm:t>
        <a:bodyPr/>
        <a:lstStyle/>
        <a:p>
          <a:r>
            <a:rPr lang="en-US" baseline="0"/>
            <a:t>More hyperparameters</a:t>
          </a:r>
          <a:endParaRPr lang="en-US"/>
        </a:p>
      </dgm:t>
    </dgm:pt>
    <dgm:pt modelId="{F4ADF4C7-9367-4234-9EC9-E8DCCA7644F0}" type="parTrans" cxnId="{5F3CA725-C4EA-464F-829A-D5C7F9447213}">
      <dgm:prSet/>
      <dgm:spPr/>
      <dgm:t>
        <a:bodyPr/>
        <a:lstStyle/>
        <a:p>
          <a:endParaRPr lang="en-US"/>
        </a:p>
      </dgm:t>
    </dgm:pt>
    <dgm:pt modelId="{ACD559BD-C877-4C7C-A82C-A219D78EAF00}" type="sibTrans" cxnId="{5F3CA725-C4EA-464F-829A-D5C7F9447213}">
      <dgm:prSet/>
      <dgm:spPr/>
      <dgm:t>
        <a:bodyPr/>
        <a:lstStyle/>
        <a:p>
          <a:endParaRPr lang="en-US"/>
        </a:p>
      </dgm:t>
    </dgm:pt>
    <dgm:pt modelId="{54142605-C28A-4A6F-8DF8-CDF2442A192A}">
      <dgm:prSet/>
      <dgm:spPr/>
      <dgm:t>
        <a:bodyPr/>
        <a:lstStyle/>
        <a:p>
          <a:r>
            <a:rPr lang="en-US" baseline="0" dirty="0"/>
            <a:t>Larger hyperparameter range</a:t>
          </a:r>
          <a:endParaRPr lang="en-US" dirty="0"/>
        </a:p>
      </dgm:t>
    </dgm:pt>
    <dgm:pt modelId="{67A05670-3452-4B90-9DB9-CC42633F6E6C}" type="parTrans" cxnId="{578E20A2-CBBE-416B-B5CF-804537776B51}">
      <dgm:prSet/>
      <dgm:spPr/>
      <dgm:t>
        <a:bodyPr/>
        <a:lstStyle/>
        <a:p>
          <a:endParaRPr lang="en-US"/>
        </a:p>
      </dgm:t>
    </dgm:pt>
    <dgm:pt modelId="{E2A09D3B-3686-46AC-9618-D3ACB23CF9CD}" type="sibTrans" cxnId="{578E20A2-CBBE-416B-B5CF-804537776B51}">
      <dgm:prSet/>
      <dgm:spPr/>
      <dgm:t>
        <a:bodyPr/>
        <a:lstStyle/>
        <a:p>
          <a:endParaRPr lang="en-US"/>
        </a:p>
      </dgm:t>
    </dgm:pt>
    <dgm:pt modelId="{51D531C8-492F-4CE7-B267-CEF95D3FEB40}" type="pres">
      <dgm:prSet presAssocID="{E698A709-7B93-4B68-972B-03599C917B79}" presName="vert0" presStyleCnt="0">
        <dgm:presLayoutVars>
          <dgm:dir/>
          <dgm:animOne val="branch"/>
          <dgm:animLvl val="lvl"/>
        </dgm:presLayoutVars>
      </dgm:prSet>
      <dgm:spPr/>
    </dgm:pt>
    <dgm:pt modelId="{A0B51781-56C8-434B-B764-0CBE2B805355}" type="pres">
      <dgm:prSet presAssocID="{ACC7CC50-EFCC-4ED3-9CB4-67D173115623}" presName="thickLine" presStyleLbl="alignNode1" presStyleIdx="0" presStyleCnt="4"/>
      <dgm:spPr/>
    </dgm:pt>
    <dgm:pt modelId="{C441A0C9-DFFA-4D34-AEE3-123E391C873D}" type="pres">
      <dgm:prSet presAssocID="{ACC7CC50-EFCC-4ED3-9CB4-67D173115623}" presName="horz1" presStyleCnt="0"/>
      <dgm:spPr/>
    </dgm:pt>
    <dgm:pt modelId="{3C7AC1D6-8A5A-4C34-9A10-579B46BF3456}" type="pres">
      <dgm:prSet presAssocID="{ACC7CC50-EFCC-4ED3-9CB4-67D173115623}" presName="tx1" presStyleLbl="revTx" presStyleIdx="0" presStyleCnt="4"/>
      <dgm:spPr/>
    </dgm:pt>
    <dgm:pt modelId="{7D021EB8-AA86-4DC1-9C88-17F6E351B7EB}" type="pres">
      <dgm:prSet presAssocID="{ACC7CC50-EFCC-4ED3-9CB4-67D173115623}" presName="vert1" presStyleCnt="0"/>
      <dgm:spPr/>
    </dgm:pt>
    <dgm:pt modelId="{059CBF2A-882D-4CD7-BD2E-22C4B01A12D7}" type="pres">
      <dgm:prSet presAssocID="{6DC44F2F-4FC1-4C1F-9136-67D78FCC144D}" presName="thickLine" presStyleLbl="alignNode1" presStyleIdx="1" presStyleCnt="4"/>
      <dgm:spPr/>
    </dgm:pt>
    <dgm:pt modelId="{DA7E6BAF-3652-46B9-B99C-DAB33F9B1D22}" type="pres">
      <dgm:prSet presAssocID="{6DC44F2F-4FC1-4C1F-9136-67D78FCC144D}" presName="horz1" presStyleCnt="0"/>
      <dgm:spPr/>
    </dgm:pt>
    <dgm:pt modelId="{DE94365F-D8E7-4CC0-A760-6E3683D802E4}" type="pres">
      <dgm:prSet presAssocID="{6DC44F2F-4FC1-4C1F-9136-67D78FCC144D}" presName="tx1" presStyleLbl="revTx" presStyleIdx="1" presStyleCnt="4"/>
      <dgm:spPr/>
    </dgm:pt>
    <dgm:pt modelId="{4F80D16B-5851-43D8-AC51-0A60C3153EE2}" type="pres">
      <dgm:prSet presAssocID="{6DC44F2F-4FC1-4C1F-9136-67D78FCC144D}" presName="vert1" presStyleCnt="0"/>
      <dgm:spPr/>
    </dgm:pt>
    <dgm:pt modelId="{FE85724E-D5E5-4204-98EF-23053C06D005}" type="pres">
      <dgm:prSet presAssocID="{D2EB0FF0-C7C7-4E93-AA47-56EA63887455}" presName="thickLine" presStyleLbl="alignNode1" presStyleIdx="2" presStyleCnt="4"/>
      <dgm:spPr/>
    </dgm:pt>
    <dgm:pt modelId="{5DD199B3-720D-4A6B-9F3C-41C82A10793D}" type="pres">
      <dgm:prSet presAssocID="{D2EB0FF0-C7C7-4E93-AA47-56EA63887455}" presName="horz1" presStyleCnt="0"/>
      <dgm:spPr/>
    </dgm:pt>
    <dgm:pt modelId="{F3F17CAB-CB42-43B6-9778-B9C134B2266F}" type="pres">
      <dgm:prSet presAssocID="{D2EB0FF0-C7C7-4E93-AA47-56EA63887455}" presName="tx1" presStyleLbl="revTx" presStyleIdx="2" presStyleCnt="4"/>
      <dgm:spPr/>
    </dgm:pt>
    <dgm:pt modelId="{35892AD1-EE1F-4986-9D38-D56603BBB921}" type="pres">
      <dgm:prSet presAssocID="{D2EB0FF0-C7C7-4E93-AA47-56EA63887455}" presName="vert1" presStyleCnt="0"/>
      <dgm:spPr/>
    </dgm:pt>
    <dgm:pt modelId="{240F3960-D5D7-404E-846E-3FF815F0CE54}" type="pres">
      <dgm:prSet presAssocID="{54142605-C28A-4A6F-8DF8-CDF2442A192A}" presName="thickLine" presStyleLbl="alignNode1" presStyleIdx="3" presStyleCnt="4"/>
      <dgm:spPr/>
    </dgm:pt>
    <dgm:pt modelId="{75CA8702-1A1E-4DCE-8B53-09C5F8BE5FF3}" type="pres">
      <dgm:prSet presAssocID="{54142605-C28A-4A6F-8DF8-CDF2442A192A}" presName="horz1" presStyleCnt="0"/>
      <dgm:spPr/>
    </dgm:pt>
    <dgm:pt modelId="{EC607C06-BF5E-4B85-ABBF-3E48EE5D21FB}" type="pres">
      <dgm:prSet presAssocID="{54142605-C28A-4A6F-8DF8-CDF2442A192A}" presName="tx1" presStyleLbl="revTx" presStyleIdx="3" presStyleCnt="4"/>
      <dgm:spPr/>
    </dgm:pt>
    <dgm:pt modelId="{19B7D984-B1F5-490C-A8B3-1687A00BDC70}" type="pres">
      <dgm:prSet presAssocID="{54142605-C28A-4A6F-8DF8-CDF2442A192A}" presName="vert1" presStyleCnt="0"/>
      <dgm:spPr/>
    </dgm:pt>
  </dgm:ptLst>
  <dgm:cxnLst>
    <dgm:cxn modelId="{3B99D30F-B06E-432B-B352-B50262C0FF7D}" type="presOf" srcId="{6DC44F2F-4FC1-4C1F-9136-67D78FCC144D}" destId="{DE94365F-D8E7-4CC0-A760-6E3683D802E4}" srcOrd="0" destOrd="0" presId="urn:microsoft.com/office/officeart/2008/layout/LinedList"/>
    <dgm:cxn modelId="{5F3CA725-C4EA-464F-829A-D5C7F9447213}" srcId="{E698A709-7B93-4B68-972B-03599C917B79}" destId="{D2EB0FF0-C7C7-4E93-AA47-56EA63887455}" srcOrd="2" destOrd="0" parTransId="{F4ADF4C7-9367-4234-9EC9-E8DCCA7644F0}" sibTransId="{ACD559BD-C877-4C7C-A82C-A219D78EAF00}"/>
    <dgm:cxn modelId="{7EF0734F-8E74-4A97-BA41-35CF14B729DE}" type="presOf" srcId="{54142605-C28A-4A6F-8DF8-CDF2442A192A}" destId="{EC607C06-BF5E-4B85-ABBF-3E48EE5D21FB}" srcOrd="0" destOrd="0" presId="urn:microsoft.com/office/officeart/2008/layout/LinedList"/>
    <dgm:cxn modelId="{2C082C55-6538-4DD0-8067-8F427BE66A17}" type="presOf" srcId="{E698A709-7B93-4B68-972B-03599C917B79}" destId="{51D531C8-492F-4CE7-B267-CEF95D3FEB40}" srcOrd="0" destOrd="0" presId="urn:microsoft.com/office/officeart/2008/layout/LinedList"/>
    <dgm:cxn modelId="{A25F4956-57D2-47C9-AB14-BDA4994F7AF0}" type="presOf" srcId="{ACC7CC50-EFCC-4ED3-9CB4-67D173115623}" destId="{3C7AC1D6-8A5A-4C34-9A10-579B46BF3456}" srcOrd="0" destOrd="0" presId="urn:microsoft.com/office/officeart/2008/layout/LinedList"/>
    <dgm:cxn modelId="{578E20A2-CBBE-416B-B5CF-804537776B51}" srcId="{E698A709-7B93-4B68-972B-03599C917B79}" destId="{54142605-C28A-4A6F-8DF8-CDF2442A192A}" srcOrd="3" destOrd="0" parTransId="{67A05670-3452-4B90-9DB9-CC42633F6E6C}" sibTransId="{E2A09D3B-3686-46AC-9618-D3ACB23CF9CD}"/>
    <dgm:cxn modelId="{108EB4B4-FE7B-43C1-8BBE-DE518DA6FED1}" srcId="{E698A709-7B93-4B68-972B-03599C917B79}" destId="{ACC7CC50-EFCC-4ED3-9CB4-67D173115623}" srcOrd="0" destOrd="0" parTransId="{83147FE1-7F5C-41D7-8F6C-DB30E3B047F9}" sibTransId="{7FB6C8C8-8531-4B5F-A514-89C714C75C9A}"/>
    <dgm:cxn modelId="{87BD2BBC-51E9-411B-A95D-3FC02246C7B8}" type="presOf" srcId="{D2EB0FF0-C7C7-4E93-AA47-56EA63887455}" destId="{F3F17CAB-CB42-43B6-9778-B9C134B2266F}" srcOrd="0" destOrd="0" presId="urn:microsoft.com/office/officeart/2008/layout/LinedList"/>
    <dgm:cxn modelId="{D5CB47E2-DE03-4784-BB33-B4D1C0C024BD}" srcId="{E698A709-7B93-4B68-972B-03599C917B79}" destId="{6DC44F2F-4FC1-4C1F-9136-67D78FCC144D}" srcOrd="1" destOrd="0" parTransId="{85A18C21-5A59-41FB-B5E7-2B60153449CA}" sibTransId="{D45E890B-0751-4531-8F79-BCE32A35FC89}"/>
    <dgm:cxn modelId="{AF9F79EE-EA68-4DEB-81DB-104CC58C32AB}" type="presParOf" srcId="{51D531C8-492F-4CE7-B267-CEF95D3FEB40}" destId="{A0B51781-56C8-434B-B764-0CBE2B805355}" srcOrd="0" destOrd="0" presId="urn:microsoft.com/office/officeart/2008/layout/LinedList"/>
    <dgm:cxn modelId="{E55908D1-575B-4A49-B9E7-03032FC64B03}" type="presParOf" srcId="{51D531C8-492F-4CE7-B267-CEF95D3FEB40}" destId="{C441A0C9-DFFA-4D34-AEE3-123E391C873D}" srcOrd="1" destOrd="0" presId="urn:microsoft.com/office/officeart/2008/layout/LinedList"/>
    <dgm:cxn modelId="{F5218F70-B00C-4321-AF5B-C85849ABC8CC}" type="presParOf" srcId="{C441A0C9-DFFA-4D34-AEE3-123E391C873D}" destId="{3C7AC1D6-8A5A-4C34-9A10-579B46BF3456}" srcOrd="0" destOrd="0" presId="urn:microsoft.com/office/officeart/2008/layout/LinedList"/>
    <dgm:cxn modelId="{B1056747-0CE4-4388-8EDB-2E8B5D9CD5E4}" type="presParOf" srcId="{C441A0C9-DFFA-4D34-AEE3-123E391C873D}" destId="{7D021EB8-AA86-4DC1-9C88-17F6E351B7EB}" srcOrd="1" destOrd="0" presId="urn:microsoft.com/office/officeart/2008/layout/LinedList"/>
    <dgm:cxn modelId="{FD5C92D4-AE07-4ED7-988B-03A4A6A10F04}" type="presParOf" srcId="{51D531C8-492F-4CE7-B267-CEF95D3FEB40}" destId="{059CBF2A-882D-4CD7-BD2E-22C4B01A12D7}" srcOrd="2" destOrd="0" presId="urn:microsoft.com/office/officeart/2008/layout/LinedList"/>
    <dgm:cxn modelId="{EDDA8863-0ED1-45DD-BFD4-11089A95F3AE}" type="presParOf" srcId="{51D531C8-492F-4CE7-B267-CEF95D3FEB40}" destId="{DA7E6BAF-3652-46B9-B99C-DAB33F9B1D22}" srcOrd="3" destOrd="0" presId="urn:microsoft.com/office/officeart/2008/layout/LinedList"/>
    <dgm:cxn modelId="{1A9262E9-F899-40A8-81C8-395A6582D8EE}" type="presParOf" srcId="{DA7E6BAF-3652-46B9-B99C-DAB33F9B1D22}" destId="{DE94365F-D8E7-4CC0-A760-6E3683D802E4}" srcOrd="0" destOrd="0" presId="urn:microsoft.com/office/officeart/2008/layout/LinedList"/>
    <dgm:cxn modelId="{B67961ED-D7EE-406A-9B7F-A76260873553}" type="presParOf" srcId="{DA7E6BAF-3652-46B9-B99C-DAB33F9B1D22}" destId="{4F80D16B-5851-43D8-AC51-0A60C3153EE2}" srcOrd="1" destOrd="0" presId="urn:microsoft.com/office/officeart/2008/layout/LinedList"/>
    <dgm:cxn modelId="{1ACBD4BE-0B32-4AE0-A223-07FFF59C0B51}" type="presParOf" srcId="{51D531C8-492F-4CE7-B267-CEF95D3FEB40}" destId="{FE85724E-D5E5-4204-98EF-23053C06D005}" srcOrd="4" destOrd="0" presId="urn:microsoft.com/office/officeart/2008/layout/LinedList"/>
    <dgm:cxn modelId="{33285D53-16E7-48CA-BA92-E20679D7AD23}" type="presParOf" srcId="{51D531C8-492F-4CE7-B267-CEF95D3FEB40}" destId="{5DD199B3-720D-4A6B-9F3C-41C82A10793D}" srcOrd="5" destOrd="0" presId="urn:microsoft.com/office/officeart/2008/layout/LinedList"/>
    <dgm:cxn modelId="{7D38F4EE-BC5A-451D-92DF-1D0AB9DB7391}" type="presParOf" srcId="{5DD199B3-720D-4A6B-9F3C-41C82A10793D}" destId="{F3F17CAB-CB42-43B6-9778-B9C134B2266F}" srcOrd="0" destOrd="0" presId="urn:microsoft.com/office/officeart/2008/layout/LinedList"/>
    <dgm:cxn modelId="{CDC8E06B-55E7-4475-91B4-855E9C7F89FF}" type="presParOf" srcId="{5DD199B3-720D-4A6B-9F3C-41C82A10793D}" destId="{35892AD1-EE1F-4986-9D38-D56603BBB921}" srcOrd="1" destOrd="0" presId="urn:microsoft.com/office/officeart/2008/layout/LinedList"/>
    <dgm:cxn modelId="{3E1D2E4E-BF3E-49DD-9143-84F6AEB2020E}" type="presParOf" srcId="{51D531C8-492F-4CE7-B267-CEF95D3FEB40}" destId="{240F3960-D5D7-404E-846E-3FF815F0CE54}" srcOrd="6" destOrd="0" presId="urn:microsoft.com/office/officeart/2008/layout/LinedList"/>
    <dgm:cxn modelId="{1B0D743C-698C-40F2-9F45-249AF6E64E77}" type="presParOf" srcId="{51D531C8-492F-4CE7-B267-CEF95D3FEB40}" destId="{75CA8702-1A1E-4DCE-8B53-09C5F8BE5FF3}" srcOrd="7" destOrd="0" presId="urn:microsoft.com/office/officeart/2008/layout/LinedList"/>
    <dgm:cxn modelId="{01602B82-F411-4B52-B33E-7EED6FB5B2F2}" type="presParOf" srcId="{75CA8702-1A1E-4DCE-8B53-09C5F8BE5FF3}" destId="{EC607C06-BF5E-4B85-ABBF-3E48EE5D21FB}" srcOrd="0" destOrd="0" presId="urn:microsoft.com/office/officeart/2008/layout/LinedList"/>
    <dgm:cxn modelId="{F3CCB1EB-D4E7-4E3D-9805-A6E6C571527B}" type="presParOf" srcId="{75CA8702-1A1E-4DCE-8B53-09C5F8BE5FF3}" destId="{19B7D984-B1F5-490C-A8B3-1687A00BDC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51781-56C8-434B-B764-0CBE2B805355}">
      <dsp:nvSpPr>
        <dsp:cNvPr id="0" name=""/>
        <dsp:cNvSpPr/>
      </dsp:nvSpPr>
      <dsp:spPr>
        <a:xfrm>
          <a:off x="0" y="0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AC1D6-8A5A-4C34-9A10-579B46BF3456}">
      <dsp:nvSpPr>
        <dsp:cNvPr id="0" name=""/>
        <dsp:cNvSpPr/>
      </dsp:nvSpPr>
      <dsp:spPr>
        <a:xfrm>
          <a:off x="0" y="0"/>
          <a:ext cx="5990135" cy="13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More layers</a:t>
          </a:r>
          <a:endParaRPr lang="en-US" sz="3400" kern="1200"/>
        </a:p>
      </dsp:txBody>
      <dsp:txXfrm>
        <a:off x="0" y="0"/>
        <a:ext cx="5990135" cy="1315513"/>
      </dsp:txXfrm>
    </dsp:sp>
    <dsp:sp modelId="{059CBF2A-882D-4CD7-BD2E-22C4B01A12D7}">
      <dsp:nvSpPr>
        <dsp:cNvPr id="0" name=""/>
        <dsp:cNvSpPr/>
      </dsp:nvSpPr>
      <dsp:spPr>
        <a:xfrm>
          <a:off x="0" y="1315513"/>
          <a:ext cx="5990135" cy="0"/>
        </a:xfrm>
        <a:prstGeom prst="line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4365F-D8E7-4CC0-A760-6E3683D802E4}">
      <dsp:nvSpPr>
        <dsp:cNvPr id="0" name=""/>
        <dsp:cNvSpPr/>
      </dsp:nvSpPr>
      <dsp:spPr>
        <a:xfrm>
          <a:off x="0" y="1315513"/>
          <a:ext cx="5990135" cy="13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Better image augmentation, especially black and white</a:t>
          </a:r>
          <a:endParaRPr lang="en-US" sz="3400" kern="1200"/>
        </a:p>
      </dsp:txBody>
      <dsp:txXfrm>
        <a:off x="0" y="1315513"/>
        <a:ext cx="5990135" cy="1315513"/>
      </dsp:txXfrm>
    </dsp:sp>
    <dsp:sp modelId="{FE85724E-D5E5-4204-98EF-23053C06D005}">
      <dsp:nvSpPr>
        <dsp:cNvPr id="0" name=""/>
        <dsp:cNvSpPr/>
      </dsp:nvSpPr>
      <dsp:spPr>
        <a:xfrm>
          <a:off x="0" y="2631026"/>
          <a:ext cx="5990135" cy="0"/>
        </a:xfrm>
        <a:prstGeom prst="line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17CAB-CB42-43B6-9778-B9C134B2266F}">
      <dsp:nvSpPr>
        <dsp:cNvPr id="0" name=""/>
        <dsp:cNvSpPr/>
      </dsp:nvSpPr>
      <dsp:spPr>
        <a:xfrm>
          <a:off x="0" y="2631026"/>
          <a:ext cx="5990135" cy="13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More hyperparameters</a:t>
          </a:r>
          <a:endParaRPr lang="en-US" sz="3400" kern="1200"/>
        </a:p>
      </dsp:txBody>
      <dsp:txXfrm>
        <a:off x="0" y="2631026"/>
        <a:ext cx="5990135" cy="1315513"/>
      </dsp:txXfrm>
    </dsp:sp>
    <dsp:sp modelId="{240F3960-D5D7-404E-846E-3FF815F0CE54}">
      <dsp:nvSpPr>
        <dsp:cNvPr id="0" name=""/>
        <dsp:cNvSpPr/>
      </dsp:nvSpPr>
      <dsp:spPr>
        <a:xfrm>
          <a:off x="0" y="3946540"/>
          <a:ext cx="5990135" cy="0"/>
        </a:xfrm>
        <a:prstGeom prst="lin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07C06-BF5E-4B85-ABBF-3E48EE5D21FB}">
      <dsp:nvSpPr>
        <dsp:cNvPr id="0" name=""/>
        <dsp:cNvSpPr/>
      </dsp:nvSpPr>
      <dsp:spPr>
        <a:xfrm>
          <a:off x="0" y="3946540"/>
          <a:ext cx="5990135" cy="13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 dirty="0"/>
            <a:t>Larger hyperparameter range</a:t>
          </a:r>
          <a:endParaRPr lang="en-US" sz="3400" kern="1200" dirty="0"/>
        </a:p>
      </dsp:txBody>
      <dsp:txXfrm>
        <a:off x="0" y="3946540"/>
        <a:ext cx="5990135" cy="1315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4:58:3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15134 222 8984 0 0,'0'0'406'0'0,"-2"1"-4"0"0,-11 11-147 0 0,8-11-205 0 0,4-1 58 0 0,1 0 1 0 0,-1 0-1 0 0,1 0 1 0 0,0-1 0 0 0,-1 1-1 0 0,1 0 1 0 0,-1 0-1 0 0,1 0 1 0 0,-1 0 0 0 0,1 1-1 0 0,0-1 1 0 0,-1 0-1 0 0,1 0 1 0 0,-1 0-1 0 0,1 0 1 0 0,0 0 0 0 0,-1 0-1 0 0,1 1 1 0 0,0-1-1 0 0,-1 0 1 0 0,-1 1-30 0 0,0-1-1 0 0,0 1 1 0 0,0-1 0 0 0,0 0 0 0 0,0 0-1 0 0,0 0 1 0 0,0 0 0 0 0,0 0-1 0 0,0 0 1 0 0,0 0 0 0 0,0-1 0 0 0,1 1-1 0 0,-1-1 1 0 0,0 1 0 0 0,0-1-1 0 0,0 0 1 0 0,0 1 0 0 0,1-1 0 0 0,-1 0-1 0 0,0 0 1 0 0,1-1 0 0 0,-1 1-1 0 0,1 0 1 0 0,-1 0 0 0 0,1-1 0 0 0,-2-1-1 0 0,-25-43 773 0 0,25 42-600 0 0,0 0 1 0 0,-1 1-1 0 0,0-1 1 0 0,0 1-1 0 0,0 0 1 0 0,0 0-1 0 0,-8-3 1 0 0,4 0 77 0 0,4 5-216 0 0,0 0-1 0 0,-1-1 1 0 0,1 1-1 0 0,0 1 1 0 0,0-1-1 0 0,-1 0 0 0 0,1 1 1 0 0,-6 0-1 0 0,-8-1 55 0 0,-60-4 71 0 0,63 3-219 0 0,1 2-1 0 0,-1 0 0 0 0,-27 3 0 0 0,27-1-18 0 0,-1 0 0 0 0,0-2 0 0 0,-23-1-1 0 0,22-2 29 0 0,-1 2 0 0 0,0 0 0 0 0,0 0 0 0 0,0 2 0 0 0,-28 4 0 0 0,26-2 50 0 0,0-1-1 0 0,0-1 1 0 0,-28-2 0 0 0,-30 2 91 0 0,31 2-133 0 0,0-2-1 0 0,0-1 0 0 0,0-3 0 0 0,-47-9 0 0 0,20 1-21 0 0,-18-3 36 0 0,42 3 53 0 0,-1 3 1 0 0,-100-3-1 0 0,16 6 57 0 0,-2 0-150 0 0,1 1-10 0 0,-28-7 0 0 0,97 6 0 0 0,-172 2 125 0 0,128 5-68 0 0,30 3-46 0 0,2 0-12 0 0,-84 1 1 0 0,6-1 0 0 0,-180-1 128 0 0,334-4-131 0 0,-356-14-82 0 0,-35-6 163 0 0,343 19-28 0 0,-40 1 40 0 0,67 1-51 0 0,-34-4 0 0 0,-2 0-7 0 0,-279-11-32 0 0,-65 3 0 0 0,384 11 0 0 0,-44 3 0 0 0,35-1 0 0 0,-30-2 0 0 0,-150 0 0 0 0,-79 10 0 0 0,175-5 0 0 0,5 0 0 0 0,-215 1 0 0 0,239-5 0 0 0,-120 17 0 0 0,28 2-53 0 0,-105 7-38 0 0,171-18 99 0 0,-348 1-299 0 0,308-11 252 0 0,-280-7-15 0 0,236 1 54 0 0,2 13 0 0 0,16-3 1 0 0,24-2-12 0 0,-147 3-43 0 0,203-2 56 0 0,-52 3-57 0 0,-100 1 28 0 0,151-8-21 0 0,-671-2 48 0 0,580-2 0 0 0,-133 2 0 0 0,219-1 0 0 0,6-1 0 0 0,-70-6 0 0 0,3-1 0 0 0,-9 6 49 0 0,-2 0-23 0 0,159 7-9 0 0,-62 0 1 0 0,-79-10 0 0 0,-44-4-18 0 0,137 12 0 0 0,-292-1 0 0 0,11 33 62 0 0,201-16-60 0 0,-17 7-2 0 0,130-17 0 0 0,-116 22-53 0 0,94-16 41 0 0,-26 4 13 0 0,-131 17-1 0 0,-66 8 0 0 0,198-29 0 0 0,45-7 27 0 0,-36 10 0 0 0,-22 5-14 0 0,54-11-89 0 0,-70 21 0 0 0,27-4 1 0 0,53-18 43 0 0,-27 12 0 0 0,32-10-11 0 0,0 1 0 0 0,1 1 0 0 0,0 0 0 0 0,-30 22-1 0 0,43-27-2 0 0,-1 0-1 0 0,-12 7 0 0 0,13-8 34 0 0,0-1 0 0 0,1 1 0 0 0,-11 9 0 0 0,-42 48 88 0 0,37-37-70 0 0,16-17-7 0 0,1 0-1 0 0,-1 0 0 0 0,2 1 0 0 0,-1-1 0 0 0,1 1 0 0 0,-5 14 0 0 0,8-18-17 0 0,0 1-1 0 0,0-1 1 0 0,1 0-1 0 0,-1 1 1 0 0,1 6-1 0 0,-2 15 96 0 0,2-20-62 0 0,0 0 0 0 0,0-1-1 0 0,0 1 1 0 0,0 0-1 0 0,1 0 1 0 0,0-1-1 0 0,0 1 1 0 0,0-1-1 0 0,1 1 1 0 0,0-1 0 0 0,3 7-1 0 0,3 4-76 0 0,0 0-1 0 0,15 21 1 0 0,-13-19 4 0 0,-9-14 58 0 0,1-1 0 0 0,0 1 1 0 0,0-1-1 0 0,0 0 0 0 0,0 1 1 0 0,0-1-1 0 0,5 4 0 0 0,15 13-4 0 0,-10-10 63 0 0,0 1 0 0 0,0-2 0 0 0,19 12 0 0 0,-8-7 75 0 0,-16-9-91 0 0,-1-1 0 0 0,1 0 0 0 0,0-1 0 0 0,0 1 0 0 0,8 2 0 0 0,39 10 221 0 0,-32-8-152 0 0,45 8 0 0 0,-45-13-90 0 0,-5 0 8 0 0,-1-1 1 0 0,20 0-1 0 0,170 2 329 0 0,-101 4-115 0 0,-33-2-128 0 0,64 3 19 0 0,119 4 474 0 0,-142-5-152 0 0,-51-2-190 0 0,76 1 119 0 0,67 1-250 0 0,-115-3-126 0 0,5 1 74 0 0,-10-1 107 0 0,10 0-10 0 0,-36-5-164 0 0,209 5 176 0 0,-216-2-143 0 0,95 10 90 0 0,32 1-138 0 0,-111-10 0 0 0,49-3 100 0 0,-74-2-22 0 0,71 8 0 0 0,-2 3-78 0 0,59 3 123 0 0,-111-10-118 0 0,43 5 16 0 0,66 2 22 0 0,-5-5-11 0 0,0 0 0 0 0,449-5 192 0 0,-493-5-225 0 0,-7 0 13 0 0,120-4 515 0 0,-220 9-466 0 0,183-5 223 0 0,-18 3-495 0 0,-95 3 295 0 0,-21-1-40 0 0,175 5 84 0 0,-41-2-169 0 0,-103-5-2 0 0,456 2-17 0 0,-430-6 71 0 0,33 2 130 0 0,-12-2 83 0 0,36 2-72 0 0,-74-3-152 0 0,-35 2 0 0 0,-14 1 25 0 0,21-1 22 0 0,98 0 7 0 0,-119 0 0 0 0,8 0 62 0 0,118-5-10 0 0,-74 2-76 0 0,-71 6-30 0 0,170-12 0 0 0,-61 11 0 0 0,-78 5 0 0 0,127-12 11 0 0,-81 7 45 0 0,-30 2-59 0 0,152-4 3 0 0,24 4 0 0 0,-136 2 0 0 0,17-2-33 0 0,261 5-51 0 0,0 1 74 0 0,-317-5 9 0 0,52 5 1 0 0,5 1 0 0 0,3-1 0 0 0,-29 0 0 0 0,15 1 0 0 0,5 0 0 0 0,-50-4 0 0 0,71 0 0 0 0,36 2 0 0 0,18 1 0 0 0,-178-5 0 0 0,230 7 0 0 0,-114-2 0 0 0,48 3 0 0 0,-27-3 0 0 0,-159-5 0 0 0,745 0 128 0 0,-619-5-128 0 0,1 0 0 0 0,47-4 0 0 0,-80 3 0 0 0,29-2 0 0 0,-53 1 0 0 0,-38 2 0 0 0,-23 3 0 0 0,24-1 0 0 0,-4 2 0 0 0,-1-2 0 0 0,59-13 0 0 0,-83 14 0 0 0,0 0 0 0 0,14 1 0 0 0,20-4 0 0 0,21-5 0 0 0,25-5 0 0 0,-3-1 0 0 0,-14 2 11 0 0,33-22 42 0 0,-93 32-39 0 0,-1-1 1 0 0,-1 0-1 0 0,1-1 0 0 0,-1-1 0 0 0,0 0 1 0 0,0 0-1 0 0,-1-2 0 0 0,20-15 0 0 0,-30 21-3 0 0,0 1 0 0 0,0 0 0 0 0,0-1 0 0 0,0 1 0 0 0,0-1 0 0 0,-1 1 0 0 0,1-1-1 0 0,-1 0 1 0 0,1 0 0 0 0,-1 1 0 0 0,0-1 0 0 0,0 0 0 0 0,-1 0 0 0 0,2-4 0 0 0,-1-4 62 0 0,-1 0 0 0 0,0-18 0 0 0,-1 7-56 0 0,1 11 36 0 0,-2-1 0 0 0,0 1 1 0 0,0 0-1 0 0,-4-11 0 0 0,-4-16 216 0 0,10 35-284 0 0,0 0 0 0 0,0 0 1 0 0,0 0-1 0 0,0 0 0 0 0,0 0 0 0 0,1 0 0 0 0,1-5 1 0 0,-2 5-5 0 0,1 0 0 0 0,-1 1 0 0 0,1-1-1 0 0,-1 0 1 0 0,0 1 0 0 0,0-1 0 0 0,0-3 0 0 0,-5-14-87 0 0,4 16 103 0 0,0-1 0 0 0,0 0 1 0 0,0 0-1 0 0,0-7 0 0 0,1 3-12 0 0,-1 0 0 0 0,0 0 0 0 0,0 0 0 0 0,-1 0 0 0 0,0 0 0 0 0,-1 1 0 0 0,0-1 0 0 0,0 1 0 0 0,-1-1 0 0 0,0 1 0 0 0,0 1-1 0 0,-1-1 1 0 0,0 0 0 0 0,0 1 0 0 0,-1 0 0 0 0,-7-7 0 0 0,-1 0-53 0 0,0 1 0 0 0,0 1 0 0 0,-1 1 0 0 0,0 0-1 0 0,-1 0 1 0 0,-1 2 0 0 0,-19-9 0 0 0,-12-1-340 0 0,-75-18 0 0 0,74 23-232 0 0,-92-41-1 0 0,66 24-11 0 0,-27-16-1498 0 0,51 17 922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4:58:53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2905 6912 0 0,'0'0'5425'0'0,"8"-5"-4678"0"0,126-59 693 0 0,-111 55-1425 0 0,-1 0 72 0 0,-1 0 0 0 0,0-2 0 0 0,22-14 1 0 0,143-92 789 0 0,-43 29-142 0 0,7-5 10 0 0,59-40 165 0 0,250-185 652 0 0,-222 150-1059 0 0,60-41 40 0 0,-11 7-88 0 0,2 0-20 0 0,-82 61-196 0 0,272-177 251 0 0,-446 299-458 0 0,625-382 375 0 0,-490 312-340 0 0,6-3-82 0 0,-128 64-10 0 0,2 3 1 0 0,86-33-1 0 0,-88 40-2 0 0,-28 11-88 0 0,27-9 0 0 0,62-6-958 0 0,-62 14-5335 0 0,-26 7-77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4:58:55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249 669 3680 0 0,'0'0'1779'0'0,"6"-8"4854"0"0,-5 4-6276 0 0,-7-19 2018 0 0,6 21-2375 0 0,0 1 0 0 0,0-1 0 0 0,0 0 0 0 0,0 1 0 0 0,0-1 0 0 0,0 0 0 0 0,1 1 0 0 0,-1-1 0 0 0,1 1 0 0 0,-1-1 0 0 0,1 1 0 0 0,0-1 0 0 0,-1 1 0 0 0,3-3 0 0 0,14-20 60 0 0,19-18 22 0 0,59-52 1 0 0,-58 58 156 0 0,33-23-72 0 0,-17 15-121 0 0,8-7-34 0 0,20-20-24 0 0,-57 46-25 0 0,-11 11-21 0 0,1 0 0 0 0,27-20 0 0 0,-29 24 46 0 0,0 0 0 0 0,11-12-1 0 0,-11 9-5 0 0,0 1-1 0 0,28-20 0 0 0,-39 32-37 0 0,0 0-51 0 0,-1 1 93 0 0,0-1 0 0 0,0 1 0 0 0,0-1 0 0 0,0 1 0 0 0,1-1 0 0 0,-1 1 0 0 0,0 0 0 0 0,0-1 0 0 0,0 1 0 0 0,0-1 0 0 0,0 1 1 0 0,0-1-1 0 0,0 1 0 0 0,0-1 0 0 0,-1 1 0 0 0,1 0 0 0 0,0-1 0 0 0,0 1 0 0 0,0-1 0 0 0,-1 1 0 0 0,1-1 0 0 0,-1 1 0 0 0,-7 14-95 0 0,6-13 73 0 0,-27 38-272 0 0,-2-1 1 0 0,-49 48 0 0 0,38-43-131 0 0,25-27 232 0 0,-23 17-1 0 0,-9 8-60 0 0,-114 100-248 0 0,-2 0 30 0 0,129-107 340 0 0,-40 41-94 0 0,62-60 234 0 0,-34 37-50 0 0,35-41 50 0 0,-13 18 0 0 0,-4 4 135 0 0,4-5 79 0 0,24-27-134 0 0,1 0 0 0 0,-1 0 0 0 0,1 0 0 0 0,-1 0 0 0 0,1 0 0 0 0,0 1 0 0 0,0-1 0 0 0,0 0 0 0 0,0 1 0 0 0,0-1 0 0 0,0 3 0 0 0,1-2 405 0 0,1-2 0 0 0,0 1-411 0 0,1 0 0 0 0,-1-1 0 0 0,0 0 0 0 0,1 1 0 0 0,-1-1 0 0 0,1 0 0 0 0,-1 1 1 0 0,1-1-1 0 0,-1 0 0 0 0,1 0 0 0 0,0-1 0 0 0,0 1 0 0 0,-1 0 0 0 0,1 0 0 0 0,0-1 0 0 0,0 1 0 0 0,0-1 0 0 0,0 0 0 0 0,0 1 0 0 0,0-1 1 0 0,3 0-1 0 0,6-1 217 0 0,-1 0 0 0 0,22-4 0 0 0,-12 2 23 0 0,111-22 1084 0 0,49-13 181 0 0,-61 15-1038 0 0,-83 16-424 0 0,64-3-1 0 0,39 8-88 0 0,-119 2-13 0 0,50 1-154 0 0,-1 3 0 0 0,84 15 0 0 0,1 7-1964 0 0,-103-18 1033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7:52:4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0 851 3224 0 0,'0'0'8593'0'0,"0"1"-7996"0"0,10 47 1190 0 0,-7-34-1475 0 0,8 23-1 0 0,0 3-146 0 0,-6-22 20 0 0,10 27 0 0 0,-2-12 0 0 0,-11-27-130 0 0,1 0 0 0 0,0-1 1 0 0,0 1-1 0 0,7 9 0 0 0,8 15 325 0 0,-16-26-286 0 0,1 0 0 0 0,-1 0 0 0 0,1 0 0 0 0,-1-1 0 0 0,1 1 0 0 0,0-1 1 0 0,0 0-1 0 0,1 0 0 0 0,-1 0 0 0 0,1 0 0 0 0,-1 0 0 0 0,6 2 0 0 0,-7-4 106 0 0,8 3 198 0 0,-9-3-342 0 0,1 0 1 0 0,0 0 0 0 0,0 0-1 0 0,0-1 1 0 0,0 1 0 0 0,0-1-1 0 0,0 0 1 0 0,0 1 0 0 0,0-1-1 0 0,0 0 1 0 0,0 0 0 0 0,0 0-1 0 0,0 0 1 0 0,0-1 0 0 0,0 1-1 0 0,0-1 1 0 0,0 1-1 0 0,0-1 1 0 0,0 1 0 0 0,0-1-1 0 0,-1 0 1 0 0,1 0 0 0 0,2-2-1 0 0,5-2 81 0 0,-1-1 0 0 0,0 0-1 0 0,10-10 1 0 0,-18 16-129 0 0,8-8 85 0 0,-1-1-1 0 0,-1 0 0 0 0,1 0 1 0 0,-1-1-1 0 0,-1 1 1 0 0,5-12-1 0 0,0 2 13 0 0,92-156 571 0 0,-9 18-306 0 0,270-430-857 0 0,-312 511-386 0 0,-1-5-29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7:52:5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1 695 2760 0 0,'0'0'11840'0'0,"3"0"-11683"0"0,8 0-18 0 0,-8 0-13 0 0,-1 1-39 0 0,11 7-33 0 0,-7-5-15 0 0,0 0 0 0 0,0 1-1 0 0,-1 0 1 0 0,1 0 0 0 0,-1 0 0 0 0,0 1 0 0 0,0-1 0 0 0,0 1 0 0 0,4 6 0 0 0,47 68 295 0 0,-9 11-60 0 0,25 38 421 0 0,-45-89 158 0 0,54 62 0 0 0,-38-67 65 0 0,-42-34-888 0 0,-1 0 0 0 0,1 1 0 0 0,0-1-1 0 0,-1 0 1 0 0,1 1 0 0 0,0-1 0 0 0,0 0-1 0 0,-1 0 1 0 0,1 0 0 0 0,0 0-1 0 0,0 1 1 0 0,-1-1 0 0 0,1 0 0 0 0,0 0-1 0 0,0 0 1 0 0,-1-1 0 0 0,1 1 0 0 0,0 0-1 0 0,1 0 1 0 0,1-1 73 0 0,1 1-9 0 0,1-1 1 0 0,-1 0 0 0 0,0 0 0 0 0,1 0-1 0 0,-1 0 1 0 0,0-1 0 0 0,1 1 0 0 0,-1-1-1 0 0,0 0 1 0 0,0-1 0 0 0,0 1-1 0 0,-1-1 1 0 0,1 0 0 0 0,-1 0 0 0 0,1 0-1 0 0,-1 0 1 0 0,0 0 0 0 0,0-1 0 0 0,3-5-1 0 0,4-6 110 0 0,0 0 0 0 0,-1-1-1 0 0,10-27 1 0 0,7-20 156 0 0,47-105-68 0 0,102-208-760 0 0,-38 117-819 0 0,-61 121-5118 0 0,-35 57-221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7:53:0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1 972 920 0 0,'0'0'10637'0'0,"0"1"-10061"0"0,0 12-198 0 0,0 0 0 0 0,0 0 0 0 0,2 0 0 0 0,0 0-1 0 0,0 0 1 0 0,8 22 0 0 0,27 81 1468 0 0,-29-87-1148 0 0,0-1 0 0 0,2 0 0 0 0,24 48-1 0 0,-21-50-192 0 0,-11-20-412 0 0,1 0 1 0 0,0 0-1 0 0,1 0 0 0 0,-1 0 0 0 0,9 9 0 0 0,-10-12-47 0 0,0-1-1 0 0,0 1 0 0 0,1-1 0 0 0,-1 0 1 0 0,1 0-1 0 0,-1 0 0 0 0,1 0 1 0 0,0 0-1 0 0,0-1 0 0 0,0 1 0 0 0,0-1 1 0 0,0 0-1 0 0,0 0 0 0 0,0 0 1 0 0,0 0-1 0 0,1 0 0 0 0,-1-1 0 0 0,0 0 1 0 0,1 1-1 0 0,-1-1 0 0 0,0 0 0 0 0,0-1 1 0 0,1 1-1 0 0,5-2 0 0 0,-4 1 19 0 0,0-1 0 0 0,0 0 0 0 0,0-1-1 0 0,0 1 1 0 0,0-1 0 0 0,0 0-1 0 0,-1 0 1 0 0,0 0 0 0 0,1-1 0 0 0,5-5-1 0 0,5-8 160 0 0,17-23-1 0 0,-18 22-88 0 0,108-163 921 0 0,-17 22-563 0 0,12-11-347 0 0,58-104-43 0 0,-61 97-68 0 0,5-5-2359 0 0,10 10-3400 0 0,-99 136-1448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7:53:0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15 554 5328 0 0,'0'0'241'0'0,"-2"-1"119"0"0,-11-16 10015 0 0,23 32-10043 0 0,-1 1 1 0 0,12 27 0 0 0,7 12 251 0 0,-15-32-389 0 0,-7-11-40 0 0,1 0 0 0 0,15 20 0 0 0,-5-13-16 0 0,-8-7-53 0 0,1 0 0 0 0,1-1-1 0 0,0 0 1 0 0,0-1 0 0 0,16 11-1 0 0,-10-10 42 0 0,-15-9-102 0 0,0 0 0 0 0,1 0 0 0 0,-1 0 0 0 0,1 0 0 0 0,-1-1 0 0 0,1 1 0 0 0,0-1 0 0 0,0 0 0 0 0,0 1 1 0 0,0-2-1 0 0,0 1 0 0 0,0 0 0 0 0,0 0 0 0 0,0-1 0 0 0,0 0 0 0 0,0 1 0 0 0,0-1 0 0 0,5-1 0 0 0,1-1 95 0 0,0-1 0 0 0,0 0 0 0 0,0 0-1 0 0,0-1 1 0 0,-1 0 0 0 0,1 0 0 0 0,-1-1 0 0 0,0 0 0 0 0,11-10 0 0 0,5-7 256 0 0,32-37 1 0 0,-16 16-165 0 0,107-129 148 0 0,-57 63-383 0 0,81-82-472 0 0,-28 32-6300 0 0,-86 92 334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3T17:53:24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0 995 0 0 0,'1'-2'3387'0'0,"5"-6"-1737"0"0,-5 7-1449 0 0,0 0 1 0 0,0 0-1 0 0,0 0 0 0 0,0 0 1 0 0,-1 0-1 0 0,1 0 0 0 0,0-1 1 0 0,-1 1-1 0 0,1 0 0 0 0,-1 0 1 0 0,1-1-1 0 0,-1 1 0 0 0,1-2 1 0 0,0 0 452 0 0,0 1 1 0 0,0-1 0 0 0,1 1-1 0 0,-1-1 1 0 0,4-4 0 0 0,8 2 1596 0 0,-4 4-1624 0 0,-7 1-571 0 0,-1 0 1 0 0,1 0-1 0 0,-1 1 0 0 0,1-1 0 0 0,-1 0 1 0 0,1 1-1 0 0,-1-1 0 0 0,1 1 0 0 0,-1 0 1 0 0,0-1-1 0 0,1 1 0 0 0,-1 0 0 0 0,0 0 1 0 0,0 0-1 0 0,2 1 0 0 0,1 2 140 0 0,-1 0 0 0 0,1 1-1 0 0,-1-1 1 0 0,0 1-1 0 0,0 0 1 0 0,-1-1 0 0 0,5 10-1 0 0,-6-8-46 0 0,1 0-1 0 0,-1 1 1 0 0,0-1-1 0 0,1 10 0 0 0,1 13 300 0 0,10 17 141 0 0,-9-30-353 0 0,0-1 0 0 0,3 22 0 0 0,-3-8 167 0 0,2 0 0 0 0,14 48-1 0 0,-15-61-202 0 0,-4-12-174 0 0,0 0-1 0 0,1 0 1 0 0,0 0-1 0 0,0 0 0 0 0,0-1 1 0 0,0 1-1 0 0,0-1 1 0 0,0 1-1 0 0,1-1 1 0 0,0 0-1 0 0,0 0 1 0 0,0 0-1 0 0,0 0 1 0 0,0 0-1 0 0,1-1 1 0 0,3 3-1 0 0,-5-4 0 0 0,-1-1-1 0 0,0 0 0 0 0,1 0 0 0 0,-1 0 1 0 0,0 0-1 0 0,1 0 0 0 0,-1 0 0 0 0,0 0 1 0 0,1 0-1 0 0,-1-1 0 0 0,0 1 1 0 0,0-1-1 0 0,1 1 0 0 0,-1-1 0 0 0,0 1 1 0 0,0-1-1 0 0,1 1 0 0 0,-1-1 0 0 0,0 0 1 0 0,0 0-1 0 0,0 0 0 0 0,0 0 0 0 0,0 0 1 0 0,0 0-1 0 0,-1 0 0 0 0,1 0 1 0 0,1-2-1 0 0,3-4 162 0 0,0 0 0 0 0,-1 0 0 0 0,4-9 0 0 0,-7 14-154 0 0,25-63 591 0 0,6-9-360 0 0,50-92 74 0 0,141-253-98 0 0,-186 360-275 0 0,2 3 0 0 0,3 1 0 0 0,94-94 0 0 0,101-89-3635 0 0,-186 183 1784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18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8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056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443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3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80DF-36F1-4B38-94E6-E11011E83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83" y="5181600"/>
            <a:ext cx="10156435" cy="1076324"/>
          </a:xfrm>
        </p:spPr>
        <p:txBody>
          <a:bodyPr>
            <a:normAutofit/>
          </a:bodyPr>
          <a:lstStyle/>
          <a:p>
            <a:r>
              <a:rPr lang="en-US" sz="4600" dirty="0"/>
              <a:t>German Traffic Sign Classification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DEEFEA8-77E4-413E-B01A-C73FCF5A2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/>
          </a:bodyPr>
          <a:lstStyle/>
          <a:p>
            <a:r>
              <a:rPr lang="en-US" sz="1600"/>
              <a:t>Introduction to image recognition and Convolutional Neural Networks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C26F5A0-6490-4090-998E-A1775B0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0" y="640081"/>
            <a:ext cx="3755373" cy="382524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89FCC64-FCB5-405F-90EC-372CB2FF8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703" y="640081"/>
            <a:ext cx="3825240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2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3117B-3828-48EE-90E7-D410976D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Accuracy Improvement?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5FA9-313F-4067-AF80-A4BD022A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014663"/>
          </a:xfrm>
        </p:spPr>
        <p:txBody>
          <a:bodyPr>
            <a:normAutofit/>
          </a:bodyPr>
          <a:lstStyle/>
          <a:p>
            <a:r>
              <a:rPr lang="en-US" sz="3200" dirty="0"/>
              <a:t>Distribution Equalization – no change</a:t>
            </a:r>
          </a:p>
          <a:p>
            <a:r>
              <a:rPr lang="en-US" sz="3200" dirty="0"/>
              <a:t>Image Normalization – decreased accuracy</a:t>
            </a:r>
          </a:p>
          <a:p>
            <a:r>
              <a:rPr lang="en-US" sz="3200" dirty="0"/>
              <a:t>Other Image augmentation</a:t>
            </a:r>
          </a:p>
          <a:p>
            <a:pPr lvl="1"/>
            <a:r>
              <a:rPr lang="en-US" sz="2800" dirty="0"/>
              <a:t>Black and white – no change</a:t>
            </a:r>
          </a:p>
          <a:p>
            <a:pPr lvl="1"/>
            <a:r>
              <a:rPr lang="en-US" sz="2800" dirty="0"/>
              <a:t>Increase brightness – decreased accuracy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3444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2A02-9014-4E76-81BC-662A08F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</a:t>
            </a:r>
            <a:br>
              <a:rPr lang="en-US" dirty="0"/>
            </a:br>
            <a:r>
              <a:rPr lang="en-US" dirty="0"/>
              <a:t>Neural</a:t>
            </a:r>
            <a:br>
              <a:rPr lang="en-US" dirty="0"/>
            </a:br>
            <a:r>
              <a:rPr lang="en-US" dirty="0"/>
              <a:t>Network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F854A4-AE1C-434B-8CC4-8A5DA9B07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54988"/>
              </p:ext>
            </p:extLst>
          </p:nvPr>
        </p:nvGraphicFramePr>
        <p:xfrm>
          <a:off x="1261872" y="4850607"/>
          <a:ext cx="9418320" cy="169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440">
                  <a:extLst>
                    <a:ext uri="{9D8B030D-6E8A-4147-A177-3AD203B41FA5}">
                      <a16:colId xmlns:a16="http://schemas.microsoft.com/office/drawing/2014/main" val="1705481342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1599641090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1618124360"/>
                    </a:ext>
                  </a:extLst>
                </a:gridCol>
              </a:tblGrid>
              <a:tr h="1691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Convolutional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Pooling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Fully-Connected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1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22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4045D-B833-43C4-85D8-EAA12796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6F51C-E95B-4457-AFE2-646674B213EB}"/>
              </a:ext>
            </a:extLst>
          </p:cNvPr>
          <p:cNvSpPr txBox="1"/>
          <p:nvPr/>
        </p:nvSpPr>
        <p:spPr>
          <a:xfrm>
            <a:off x="128588" y="6179344"/>
            <a:ext cx="110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https://medium.com/@sdoshi579/convolutional-neural-network-learn-and-apply-3dac9acfe2b6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00585E-6FF1-4262-95FA-69581BBB1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366169"/>
            <a:ext cx="7353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4045D-B833-43C4-85D8-EAA12796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E1C8CB-974F-4794-91B5-CA270C65168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2204244"/>
            <a:ext cx="4381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6F51C-E95B-4457-AFE2-646674B213EB}"/>
              </a:ext>
            </a:extLst>
          </p:cNvPr>
          <p:cNvSpPr txBox="1"/>
          <p:nvPr/>
        </p:nvSpPr>
        <p:spPr>
          <a:xfrm>
            <a:off x="128588" y="6179344"/>
            <a:ext cx="110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https://medium.com/@sdoshi579/convolutional-neural-network-learn-and-apply-3dac9acfe2b6</a:t>
            </a:r>
          </a:p>
        </p:txBody>
      </p:sp>
    </p:spTree>
    <p:extLst>
      <p:ext uri="{BB962C8B-B14F-4D97-AF65-F5344CB8AC3E}">
        <p14:creationId xmlns:p14="http://schemas.microsoft.com/office/powerpoint/2010/main" val="218069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4045D-B833-43C4-85D8-EAA12796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(max or average)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6F51C-E95B-4457-AFE2-646674B213EB}"/>
              </a:ext>
            </a:extLst>
          </p:cNvPr>
          <p:cNvSpPr txBox="1"/>
          <p:nvPr/>
        </p:nvSpPr>
        <p:spPr>
          <a:xfrm>
            <a:off x="128588" y="6179344"/>
            <a:ext cx="1107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https://medium.com/@sdoshi579/convolutional-neural-network-learn-and-apply-3dac9acfe2b6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D791C62-5C51-451F-8065-E2AE80DF7A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79" y="2459036"/>
            <a:ext cx="62228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6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4045D-B833-43C4-85D8-EAA12796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Layer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B073D-2E6B-4209-B76F-C8FA1B13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Connects the previous layers to </a:t>
            </a:r>
            <a:r>
              <a:rPr lang="en-US" sz="3600" dirty="0" err="1"/>
              <a:t>ouput</a:t>
            </a:r>
            <a:endParaRPr lang="en-US" sz="3600" dirty="0"/>
          </a:p>
          <a:p>
            <a:r>
              <a:rPr lang="en-US" sz="3600" dirty="0" err="1"/>
              <a:t>Softmax</a:t>
            </a:r>
            <a:r>
              <a:rPr lang="en-US" sz="3600" dirty="0"/>
              <a:t> Activation</a:t>
            </a:r>
          </a:p>
          <a:p>
            <a:pPr lvl="1"/>
            <a:r>
              <a:rPr lang="en-US" sz="3200" dirty="0"/>
              <a:t>Output is 43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61593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7DD8-3A86-404F-AD24-9E1D7D4E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Model Tuning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3CD29-5027-4A83-A501-236CF8F6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103948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7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53A4D-0DC1-42AC-9C27-C5693791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Future Tuning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C9247-CD17-4A31-AC0B-8B85DC9E2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2330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49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6F47-860F-4BB4-8AD7-2219A3A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30F5F-D6BC-4D0C-9B2F-A279C81A5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00" y="2089677"/>
            <a:ext cx="5553850" cy="38295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3B47AF-76E7-4EA1-9224-584D09200D51}"/>
                  </a:ext>
                </a:extLst>
              </p14:cNvPr>
              <p14:cNvContentPartPr/>
              <p14:nvPr/>
            </p14:nvContentPartPr>
            <p14:xfrm>
              <a:off x="2777445" y="3089587"/>
              <a:ext cx="5552640" cy="438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3B47AF-76E7-4EA1-9224-584D09200D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8805" y="3080587"/>
                <a:ext cx="557028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CECE704-45D8-4BF1-82D8-37C3BFA035CA}"/>
              </a:ext>
            </a:extLst>
          </p:cNvPr>
          <p:cNvGrpSpPr/>
          <p:nvPr/>
        </p:nvGrpSpPr>
        <p:grpSpPr>
          <a:xfrm>
            <a:off x="7899885" y="1732387"/>
            <a:ext cx="1818360" cy="1093320"/>
            <a:chOff x="7899885" y="1732387"/>
            <a:chExt cx="1818360" cy="10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74FB57-DC70-47ED-811B-BD8D87731830}"/>
                    </a:ext>
                  </a:extLst>
                </p14:cNvPr>
                <p14:cNvContentPartPr/>
                <p14:nvPr/>
              </p14:nvContentPartPr>
              <p14:xfrm>
                <a:off x="8011845" y="1732387"/>
                <a:ext cx="1706400" cy="104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74FB57-DC70-47ED-811B-BD8D877318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03205" y="1723387"/>
                  <a:ext cx="172404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32425A-B431-457E-A55B-4B222A7C4263}"/>
                    </a:ext>
                  </a:extLst>
                </p14:cNvPr>
                <p14:cNvContentPartPr/>
                <p14:nvPr/>
              </p14:nvContentPartPr>
              <p14:xfrm>
                <a:off x="7899885" y="2481547"/>
                <a:ext cx="480960" cy="34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32425A-B431-457E-A55B-4B222A7C42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90885" y="2472907"/>
                  <a:ext cx="498600" cy="36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8DBF27-6CD0-4C1B-AB8A-B209037A2315}"/>
              </a:ext>
            </a:extLst>
          </p:cNvPr>
          <p:cNvSpPr txBox="1"/>
          <p:nvPr/>
        </p:nvSpPr>
        <p:spPr>
          <a:xfrm>
            <a:off x="2428374" y="6317616"/>
            <a:ext cx="625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https://christian-igel.github.io/paper/MvCBMLAfTSR.pdf</a:t>
            </a:r>
          </a:p>
        </p:txBody>
      </p:sp>
    </p:spTree>
    <p:extLst>
      <p:ext uri="{BB962C8B-B14F-4D97-AF65-F5344CB8AC3E}">
        <p14:creationId xmlns:p14="http://schemas.microsoft.com/office/powerpoint/2010/main" val="38385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0ED8A-AD4D-4856-B95E-9F1947C8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Final Results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90B6A75-5D9E-4E42-A73D-74DD55A2C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99" y="879083"/>
            <a:ext cx="5044966" cy="36576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317064-E353-4F31-8B54-396FF006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86" y="890625"/>
            <a:ext cx="5080000" cy="36576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FF4450-9984-447D-B86D-81A4B9DAB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15756"/>
              </p:ext>
            </p:extLst>
          </p:nvPr>
        </p:nvGraphicFramePr>
        <p:xfrm>
          <a:off x="6096001" y="5145215"/>
          <a:ext cx="4698206" cy="151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995">
                  <a:extLst>
                    <a:ext uri="{9D8B030D-6E8A-4147-A177-3AD203B41FA5}">
                      <a16:colId xmlns:a16="http://schemas.microsoft.com/office/drawing/2014/main" val="885835912"/>
                    </a:ext>
                  </a:extLst>
                </a:gridCol>
                <a:gridCol w="2656211">
                  <a:extLst>
                    <a:ext uri="{9D8B030D-6E8A-4147-A177-3AD203B41FA5}">
                      <a16:colId xmlns:a16="http://schemas.microsoft.com/office/drawing/2014/main" val="1491482983"/>
                    </a:ext>
                  </a:extLst>
                </a:gridCol>
              </a:tblGrid>
              <a:tr h="7535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875155"/>
                  </a:ext>
                </a:extLst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98.73%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97.04%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8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6980910-96FA-4DA6-93F5-97873AF1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F1CB7E2-0098-4A7C-B377-037DCA4C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80255-BEBD-4E22-BC52-FAB907B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Goals for the Presentation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7387AD-AC22-4605-8589-E736D986C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87074"/>
              </p:ext>
            </p:extLst>
          </p:nvPr>
        </p:nvGraphicFramePr>
        <p:xfrm>
          <a:off x="1207294" y="619127"/>
          <a:ext cx="9475470" cy="38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490">
                  <a:extLst>
                    <a:ext uri="{9D8B030D-6E8A-4147-A177-3AD203B41FA5}">
                      <a16:colId xmlns:a16="http://schemas.microsoft.com/office/drawing/2014/main" val="1950094843"/>
                    </a:ext>
                  </a:extLst>
                </a:gridCol>
                <a:gridCol w="3158490">
                  <a:extLst>
                    <a:ext uri="{9D8B030D-6E8A-4147-A177-3AD203B41FA5}">
                      <a16:colId xmlns:a16="http://schemas.microsoft.com/office/drawing/2014/main" val="3865942039"/>
                    </a:ext>
                  </a:extLst>
                </a:gridCol>
                <a:gridCol w="3158490">
                  <a:extLst>
                    <a:ext uri="{9D8B030D-6E8A-4147-A177-3AD203B41FA5}">
                      <a16:colId xmlns:a16="http://schemas.microsoft.com/office/drawing/2014/main" val="3346091226"/>
                    </a:ext>
                  </a:extLst>
                </a:gridCol>
              </a:tblGrid>
              <a:tr h="42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95514"/>
                  </a:ext>
                </a:extLst>
              </a:tr>
              <a:tr h="1048749">
                <a:tc>
                  <a:txBody>
                    <a:bodyPr/>
                    <a:lstStyle/>
                    <a:p>
                      <a:r>
                        <a:rPr lang="en-US" dirty="0"/>
                        <a:t>Data Preparation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and overall description of the Dataset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how the features and records are distributed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7545"/>
                  </a:ext>
                </a:extLst>
              </a:tr>
              <a:tr h="1363374"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one analysis technique and discuss the evaluation parameters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two or more analysis techniques and compare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28360"/>
                  </a:ext>
                </a:extLst>
              </a:tr>
              <a:tr h="1048749">
                <a:tc>
                  <a:txBody>
                    <a:bodyPr/>
                    <a:lstStyle/>
                    <a:p>
                      <a:r>
                        <a:rPr lang="en-US" dirty="0"/>
                        <a:t>Data Visualization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visualization techniques to show results.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93218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2854EC3C-18DA-405A-A2B6-68CE057D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08" y="5557837"/>
            <a:ext cx="1678692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4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6980910-96FA-4DA6-93F5-97873AF1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F1CB7E2-0098-4A7C-B377-037DCA4C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80255-BEBD-4E22-BC52-FAB907B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Conclusion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7387AD-AC22-4605-8589-E736D986C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8654"/>
              </p:ext>
            </p:extLst>
          </p:nvPr>
        </p:nvGraphicFramePr>
        <p:xfrm>
          <a:off x="1509235" y="619127"/>
          <a:ext cx="9173529" cy="38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43">
                  <a:extLst>
                    <a:ext uri="{9D8B030D-6E8A-4147-A177-3AD203B41FA5}">
                      <a16:colId xmlns:a16="http://schemas.microsoft.com/office/drawing/2014/main" val="1950094843"/>
                    </a:ext>
                  </a:extLst>
                </a:gridCol>
                <a:gridCol w="3057843">
                  <a:extLst>
                    <a:ext uri="{9D8B030D-6E8A-4147-A177-3AD203B41FA5}">
                      <a16:colId xmlns:a16="http://schemas.microsoft.com/office/drawing/2014/main" val="3865942039"/>
                    </a:ext>
                  </a:extLst>
                </a:gridCol>
                <a:gridCol w="3057843">
                  <a:extLst>
                    <a:ext uri="{9D8B030D-6E8A-4147-A177-3AD203B41FA5}">
                      <a16:colId xmlns:a16="http://schemas.microsoft.com/office/drawing/2014/main" val="3346091226"/>
                    </a:ext>
                  </a:extLst>
                </a:gridCol>
              </a:tblGrid>
              <a:tr h="42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95514"/>
                  </a:ext>
                </a:extLst>
              </a:tr>
              <a:tr h="1048749">
                <a:tc>
                  <a:txBody>
                    <a:bodyPr/>
                    <a:lstStyle/>
                    <a:p>
                      <a:r>
                        <a:rPr lang="en-US" dirty="0"/>
                        <a:t>Data Preparation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and overall description of the Dataset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how the features and records are distributed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7545"/>
                  </a:ext>
                </a:extLst>
              </a:tr>
              <a:tr h="1363374"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one analysis technique and discuss the evaluation parameters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two or more analysis techniques and compare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28360"/>
                  </a:ext>
                </a:extLst>
              </a:tr>
              <a:tr h="1048749">
                <a:tc>
                  <a:txBody>
                    <a:bodyPr/>
                    <a:lstStyle/>
                    <a:p>
                      <a:r>
                        <a:rPr lang="en-US" dirty="0"/>
                        <a:t>Data Visualization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7A1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visualization techniques to show results.</a:t>
                      </a:r>
                    </a:p>
                  </a:txBody>
                  <a:tcPr>
                    <a:solidFill>
                      <a:srgbClr val="A7A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932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D31555-E648-46B8-A1A4-FB533B209423}"/>
                  </a:ext>
                </a:extLst>
              </p14:cNvPr>
              <p14:cNvContentPartPr/>
              <p14:nvPr/>
            </p14:nvContentPartPr>
            <p14:xfrm>
              <a:off x="4370085" y="959827"/>
              <a:ext cx="350280" cy="43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D31555-E648-46B8-A1A4-FB533B209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1085" y="950827"/>
                <a:ext cx="3679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0AC94D-5976-4D91-8AA6-BEED99BEB703}"/>
                  </a:ext>
                </a:extLst>
              </p14:cNvPr>
              <p14:cNvContentPartPr/>
              <p14:nvPr/>
            </p14:nvContentPartPr>
            <p14:xfrm>
              <a:off x="4274325" y="2340067"/>
              <a:ext cx="393120" cy="44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0AC94D-5976-4D91-8AA6-BEED99BEB7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5685" y="2331427"/>
                <a:ext cx="4107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F5BEE1-3968-41C8-A241-C688FD911237}"/>
                  </a:ext>
                </a:extLst>
              </p14:cNvPr>
              <p14:cNvContentPartPr/>
              <p14:nvPr/>
            </p14:nvContentPartPr>
            <p14:xfrm>
              <a:off x="7478325" y="992227"/>
              <a:ext cx="455040" cy="527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F5BEE1-3968-41C8-A241-C688FD9112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9685" y="983227"/>
                <a:ext cx="47268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01D6A1-AFE7-47A4-B819-30AA1628FC41}"/>
                  </a:ext>
                </a:extLst>
              </p14:cNvPr>
              <p14:cNvContentPartPr/>
              <p14:nvPr/>
            </p14:nvContentPartPr>
            <p14:xfrm>
              <a:off x="7381485" y="3581347"/>
              <a:ext cx="400680" cy="31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01D6A1-AFE7-47A4-B819-30AA1628FC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2485" y="3572707"/>
                <a:ext cx="418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E79220-8F00-4285-9DE5-628B9027B894}"/>
                  </a:ext>
                </a:extLst>
              </p14:cNvPr>
              <p14:cNvContentPartPr/>
              <p14:nvPr/>
            </p14:nvContentPartPr>
            <p14:xfrm>
              <a:off x="7421445" y="2250067"/>
              <a:ext cx="426240" cy="501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E79220-8F00-4285-9DE5-628B9027B8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2445" y="2241067"/>
                <a:ext cx="443880" cy="5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3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62077F-9632-47F8-8134-4E2A1386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Recognizing Traffic Signs: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The goal is to </a:t>
            </a:r>
            <a:r>
              <a:rPr lang="en-US" sz="4000" b="1" dirty="0"/>
              <a:t>build a model capable of determining the type of traffic sign that is displayed </a:t>
            </a:r>
            <a:r>
              <a:rPr lang="en-US" sz="4000" dirty="0"/>
              <a:t>in an image captured under different real-life conditions.</a:t>
            </a:r>
          </a:p>
        </p:txBody>
      </p:sp>
    </p:spTree>
    <p:extLst>
      <p:ext uri="{BB962C8B-B14F-4D97-AF65-F5344CB8AC3E}">
        <p14:creationId xmlns:p14="http://schemas.microsoft.com/office/powerpoint/2010/main" val="11613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3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road with cars on it&#10;&#10;Description automatically generated with low confidence">
            <a:extLst>
              <a:ext uri="{FF2B5EF4-FFF2-40B4-BE49-F238E27FC236}">
                <a16:creationId xmlns:a16="http://schemas.microsoft.com/office/drawing/2014/main" id="{C357714A-CCA8-4346-B18B-469DAE1A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478" r="40151" b="-1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85ABA51C-F65B-4F31-BB06-B95D38A9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Why do this?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1277B15-9388-48F6-A96B-DB0FFA96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Autonomous driving cars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https://benchmark.ini.rub.de/gtsdb_news.html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E4D61-BFAB-4E89-9474-8C596CEE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1E540-8681-459B-A2FE-2F01B8F8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Training set – 34799</a:t>
            </a:r>
          </a:p>
          <a:p>
            <a:pPr marL="0" indent="0">
              <a:buNone/>
            </a:pPr>
            <a:r>
              <a:rPr lang="en-US" sz="2800" dirty="0"/>
              <a:t>Validation set –12630</a:t>
            </a:r>
          </a:p>
          <a:p>
            <a:pPr marL="0" indent="0">
              <a:buNone/>
            </a:pPr>
            <a:r>
              <a:rPr lang="en-US" sz="2800" dirty="0"/>
              <a:t>Test set – 4410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Sign Names – 43</a:t>
            </a:r>
          </a:p>
          <a:p>
            <a:pPr marL="0" indent="0">
              <a:buNone/>
            </a:pPr>
            <a:r>
              <a:rPr lang="en-US" sz="2800" dirty="0"/>
              <a:t>Image Shape – 32, 32, 3 </a:t>
            </a:r>
          </a:p>
          <a:p>
            <a:pPr marL="0" indent="0">
              <a:buNone/>
            </a:pPr>
            <a:r>
              <a:rPr lang="en-US" sz="2800" dirty="0"/>
              <a:t>(width, height, depth/color channels)</a:t>
            </a:r>
          </a:p>
        </p:txBody>
      </p:sp>
    </p:spTree>
    <p:extLst>
      <p:ext uri="{BB962C8B-B14F-4D97-AF65-F5344CB8AC3E}">
        <p14:creationId xmlns:p14="http://schemas.microsoft.com/office/powerpoint/2010/main" val="7667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57654-43D7-490E-B2BA-C59407E1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Images</a:t>
            </a:r>
          </a:p>
        </p:txBody>
      </p:sp>
      <p:pic>
        <p:nvPicPr>
          <p:cNvPr id="7" name="Content Placeholder 6" descr="A picture containing colorful, different&#10;&#10;Description automatically generated">
            <a:extLst>
              <a:ext uri="{FF2B5EF4-FFF2-40B4-BE49-F238E27FC236}">
                <a16:creationId xmlns:a16="http://schemas.microsoft.com/office/drawing/2014/main" id="{4D0DC532-1FA4-4DD3-A19F-05421E85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92" y="1828800"/>
            <a:ext cx="7032466" cy="4351338"/>
          </a:xfr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62766716-1D68-40D9-98ED-FC7499BF250E}"/>
              </a:ext>
            </a:extLst>
          </p:cNvPr>
          <p:cNvSpPr/>
          <p:nvPr/>
        </p:nvSpPr>
        <p:spPr>
          <a:xfrm>
            <a:off x="1831928" y="4951802"/>
            <a:ext cx="1463040" cy="146304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4" name="Ellipse 16">
            <a:extLst>
              <a:ext uri="{FF2B5EF4-FFF2-40B4-BE49-F238E27FC236}">
                <a16:creationId xmlns:a16="http://schemas.microsoft.com/office/drawing/2014/main" id="{0A823B2F-E874-4876-A53E-E240D7EA87FF}"/>
              </a:ext>
            </a:extLst>
          </p:cNvPr>
          <p:cNvSpPr/>
          <p:nvPr/>
        </p:nvSpPr>
        <p:spPr>
          <a:xfrm>
            <a:off x="6620652" y="4951802"/>
            <a:ext cx="1463040" cy="146304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5" name="Ellipse 16">
            <a:extLst>
              <a:ext uri="{FF2B5EF4-FFF2-40B4-BE49-F238E27FC236}">
                <a16:creationId xmlns:a16="http://schemas.microsoft.com/office/drawing/2014/main" id="{7108CF27-870A-4357-9887-C114E9803C59}"/>
              </a:ext>
            </a:extLst>
          </p:cNvPr>
          <p:cNvSpPr/>
          <p:nvPr/>
        </p:nvSpPr>
        <p:spPr>
          <a:xfrm>
            <a:off x="7823882" y="3306993"/>
            <a:ext cx="1463040" cy="146304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7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57654-43D7-490E-B2BA-C59407E1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0DC532-1FA4-4DD3-A19F-05421E85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06192" y="1920240"/>
            <a:ext cx="6603999" cy="4572000"/>
          </a:xfrm>
        </p:spPr>
      </p:pic>
    </p:spTree>
    <p:extLst>
      <p:ext uri="{BB962C8B-B14F-4D97-AF65-F5344CB8AC3E}">
        <p14:creationId xmlns:p14="http://schemas.microsoft.com/office/powerpoint/2010/main" val="158250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57654-43D7-490E-B2BA-C59407E1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Equalized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0DC532-1FA4-4DD3-A19F-05421E85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56171" y="2047573"/>
            <a:ext cx="6679658" cy="4572000"/>
          </a:xfrm>
        </p:spPr>
      </p:pic>
    </p:spTree>
    <p:extLst>
      <p:ext uri="{BB962C8B-B14F-4D97-AF65-F5344CB8AC3E}">
        <p14:creationId xmlns:p14="http://schemas.microsoft.com/office/powerpoint/2010/main" val="10006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57654-43D7-490E-B2BA-C59407E1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Augmentation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0DC532-1FA4-4DD3-A19F-05421E85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16792" y="2569068"/>
            <a:ext cx="6285265" cy="2870801"/>
          </a:xfrm>
        </p:spPr>
      </p:pic>
    </p:spTree>
    <p:extLst>
      <p:ext uri="{BB962C8B-B14F-4D97-AF65-F5344CB8AC3E}">
        <p14:creationId xmlns:p14="http://schemas.microsoft.com/office/powerpoint/2010/main" val="24148147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462</TotalTime>
  <Words>344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German Traffic Sign Classification</vt:lpstr>
      <vt:lpstr>Goals for the Presentation</vt:lpstr>
      <vt:lpstr>Recognizing Traffic Signs:   The goal is to build a model capable of determining the type of traffic sign that is displayed in an image captured under different real-life conditions.</vt:lpstr>
      <vt:lpstr>Why do this?</vt:lpstr>
      <vt:lpstr>Data</vt:lpstr>
      <vt:lpstr>Sign Images</vt:lpstr>
      <vt:lpstr>Distribution</vt:lpstr>
      <vt:lpstr>Distribution Equalized</vt:lpstr>
      <vt:lpstr>Image Augmentation</vt:lpstr>
      <vt:lpstr>Accuracy Improvement?</vt:lpstr>
      <vt:lpstr>Convolutional  Neural Network</vt:lpstr>
      <vt:lpstr>Convolutional Neural Network</vt:lpstr>
      <vt:lpstr>Convolutional Layer</vt:lpstr>
      <vt:lpstr>Pooling Layer (max or average)</vt:lpstr>
      <vt:lpstr>Fully-Connected Layer</vt:lpstr>
      <vt:lpstr>Model Tuning</vt:lpstr>
      <vt:lpstr>Future Tuning</vt:lpstr>
      <vt:lpstr>Potential?</vt:lpstr>
      <vt:lpstr>Final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Traffic Sign Classification</dc:title>
  <dc:creator>Thad Hoskins</dc:creator>
  <cp:lastModifiedBy>Thad Hoskins</cp:lastModifiedBy>
  <cp:revision>1</cp:revision>
  <dcterms:created xsi:type="dcterms:W3CDTF">2021-10-13T14:01:27Z</dcterms:created>
  <dcterms:modified xsi:type="dcterms:W3CDTF">2021-10-13T21:44:25Z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