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810BD-17BD-4585-98FE-FBBFAA8F631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44F273-8D42-4EF0-BC6C-AC29A0B1689B}">
      <dgm:prSet phldrT="[Текст]"/>
      <dgm:spPr/>
      <dgm:t>
        <a:bodyPr/>
        <a:lstStyle/>
        <a:p>
          <a:r>
            <a:rPr lang="en-US" dirty="0" smtClean="0">
              <a:latin typeface="Calibri Light" panose="020F0302020204030204" pitchFamily="34" charset="0"/>
              <a:cs typeface="Calibri Light" panose="020F0302020204030204" pitchFamily="34" charset="0"/>
            </a:rPr>
            <a:t>System</a:t>
          </a:r>
          <a:endParaRPr lang="ru-RU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53F35CE6-F989-4948-A839-3BD17CA5920E}" type="parTrans" cxnId="{8B7702C2-F963-4C15-8E44-641F19FEC17F}">
      <dgm:prSet/>
      <dgm:spPr/>
      <dgm:t>
        <a:bodyPr/>
        <a:lstStyle/>
        <a:p>
          <a:endParaRPr lang="ru-RU"/>
        </a:p>
      </dgm:t>
    </dgm:pt>
    <dgm:pt modelId="{ED857911-6F72-4734-A49D-27CA89F776F9}" type="sibTrans" cxnId="{8B7702C2-F963-4C15-8E44-641F19FEC17F}">
      <dgm:prSet/>
      <dgm:spPr/>
      <dgm:t>
        <a:bodyPr/>
        <a:lstStyle/>
        <a:p>
          <a:endParaRPr lang="ru-RU"/>
        </a:p>
      </dgm:t>
    </dgm:pt>
    <dgm:pt modelId="{E84A4151-4488-45F4-AFF4-FD1DD2FB06AB}">
      <dgm:prSet phldrT="[Текст]"/>
      <dgm:spPr/>
      <dgm:t>
        <a:bodyPr/>
        <a:lstStyle/>
        <a:p>
          <a:r>
            <a:rPr lang="ru-RU" dirty="0" err="1" smtClean="0">
              <a:latin typeface="Calibri Light" panose="020F0302020204030204" pitchFamily="34" charset="0"/>
              <a:cs typeface="Calibri Light" panose="020F0302020204030204" pitchFamily="34" charset="0"/>
            </a:rPr>
            <a:t>User</a:t>
          </a:r>
          <a:r>
            <a:rPr lang="ru-RU" dirty="0" smtClean="0">
              <a:latin typeface="Calibri Light" panose="020F0302020204030204" pitchFamily="34" charset="0"/>
              <a:cs typeface="Calibri Light" panose="020F0302020204030204" pitchFamily="34" charset="0"/>
            </a:rPr>
            <a:t> </a:t>
          </a:r>
          <a:r>
            <a:rPr lang="ru-RU" dirty="0" err="1" smtClean="0">
              <a:latin typeface="Calibri Light" panose="020F0302020204030204" pitchFamily="34" charset="0"/>
              <a:cs typeface="Calibri Light" panose="020F0302020204030204" pitchFamily="34" charset="0"/>
            </a:rPr>
            <a:t>registration</a:t>
          </a:r>
          <a:r>
            <a:rPr lang="en-US" dirty="0" smtClean="0">
              <a:latin typeface="Calibri Light" panose="020F0302020204030204" pitchFamily="34" charset="0"/>
              <a:cs typeface="Calibri Light" panose="020F0302020204030204" pitchFamily="34" charset="0"/>
            </a:rPr>
            <a:t> subsystem</a:t>
          </a:r>
          <a:endParaRPr lang="ru-RU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21F4C37-E646-4395-9FF9-A4DD4DE83714}" type="parTrans" cxnId="{E972B9D8-0977-446F-8238-F9AC8D9905F6}">
      <dgm:prSet/>
      <dgm:spPr/>
      <dgm:t>
        <a:bodyPr/>
        <a:lstStyle/>
        <a:p>
          <a:endParaRPr lang="ru-RU"/>
        </a:p>
      </dgm:t>
    </dgm:pt>
    <dgm:pt modelId="{6076F6EE-78FD-4DC7-9D7C-2C8A819FE071}" type="sibTrans" cxnId="{E972B9D8-0977-446F-8238-F9AC8D9905F6}">
      <dgm:prSet/>
      <dgm:spPr/>
      <dgm:t>
        <a:bodyPr/>
        <a:lstStyle/>
        <a:p>
          <a:endParaRPr lang="ru-RU"/>
        </a:p>
      </dgm:t>
    </dgm:pt>
    <dgm:pt modelId="{91EF939B-4807-46D2-98E5-9734F9354BD8}">
      <dgm:prSet/>
      <dgm:spPr/>
      <dgm:t>
        <a:bodyPr/>
        <a:lstStyle/>
        <a:p>
          <a:r>
            <a:rPr lang="en-US" dirty="0" smtClean="0">
              <a:latin typeface="Calibri Light" panose="020F0302020204030204" pitchFamily="34" charset="0"/>
              <a:cs typeface="Calibri Light" panose="020F0302020204030204" pitchFamily="34" charset="0"/>
            </a:rPr>
            <a:t>Service search subsystem</a:t>
          </a:r>
          <a:endParaRPr lang="en-US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1C2EAF14-ACC2-422B-9BF5-E27BAC7B5A1B}" type="parTrans" cxnId="{2853B944-BEB0-4267-A721-8355BFC5AAD2}">
      <dgm:prSet/>
      <dgm:spPr/>
      <dgm:t>
        <a:bodyPr/>
        <a:lstStyle/>
        <a:p>
          <a:endParaRPr lang="ru-RU"/>
        </a:p>
      </dgm:t>
    </dgm:pt>
    <dgm:pt modelId="{85A404EB-B688-4739-A74F-2322AEBFD605}" type="sibTrans" cxnId="{2853B944-BEB0-4267-A721-8355BFC5AAD2}">
      <dgm:prSet/>
      <dgm:spPr/>
      <dgm:t>
        <a:bodyPr/>
        <a:lstStyle/>
        <a:p>
          <a:endParaRPr lang="ru-RU"/>
        </a:p>
      </dgm:t>
    </dgm:pt>
    <dgm:pt modelId="{0A7F7D57-7B90-462A-98C5-9F0D59E45E9A}">
      <dgm:prSet/>
      <dgm:spPr/>
      <dgm:t>
        <a:bodyPr/>
        <a:lstStyle/>
        <a:p>
          <a:r>
            <a:rPr lang="en-US" dirty="0" smtClean="0">
              <a:latin typeface="Calibri Light" panose="020F0302020204030204" pitchFamily="34" charset="0"/>
              <a:cs typeface="Calibri Light" panose="020F0302020204030204" pitchFamily="34" charset="0"/>
            </a:rPr>
            <a:t>Business page manager</a:t>
          </a:r>
          <a:endParaRPr lang="ru-RU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3249D0A7-4B74-4C43-AD6B-688463B0057A}" type="parTrans" cxnId="{129949F3-C570-4124-BF1A-8FAA9F16F1EB}">
      <dgm:prSet/>
      <dgm:spPr/>
      <dgm:t>
        <a:bodyPr/>
        <a:lstStyle/>
        <a:p>
          <a:endParaRPr lang="ru-RU"/>
        </a:p>
      </dgm:t>
    </dgm:pt>
    <dgm:pt modelId="{D820F515-FA12-48EB-ABDC-FE157A1A53F6}" type="sibTrans" cxnId="{129949F3-C570-4124-BF1A-8FAA9F16F1EB}">
      <dgm:prSet/>
      <dgm:spPr/>
      <dgm:t>
        <a:bodyPr/>
        <a:lstStyle/>
        <a:p>
          <a:endParaRPr lang="ru-RU"/>
        </a:p>
      </dgm:t>
    </dgm:pt>
    <dgm:pt modelId="{94111A0E-7E59-4E44-9F8C-9CC9B69BDCA1}">
      <dgm:prSet/>
      <dgm:spPr/>
      <dgm:t>
        <a:bodyPr/>
        <a:lstStyle/>
        <a:p>
          <a:r>
            <a:rPr lang="en-US" dirty="0" smtClean="0">
              <a:latin typeface="Calibri Light" panose="020F0302020204030204" pitchFamily="34" charset="0"/>
              <a:cs typeface="Calibri Light" panose="020F0302020204030204" pitchFamily="34" charset="0"/>
            </a:rPr>
            <a:t>Business registration subsystem</a:t>
          </a:r>
          <a:endParaRPr lang="ru-RU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5091EE76-89EB-4778-BC6A-B6DF5360D113}" type="parTrans" cxnId="{FA7C7AA1-EB99-44BA-B603-9E1C59C9EB79}">
      <dgm:prSet/>
      <dgm:spPr/>
      <dgm:t>
        <a:bodyPr/>
        <a:lstStyle/>
        <a:p>
          <a:endParaRPr lang="ru-RU"/>
        </a:p>
      </dgm:t>
    </dgm:pt>
    <dgm:pt modelId="{87548DDC-7B8C-4484-9858-B80CE27BE9AC}" type="sibTrans" cxnId="{FA7C7AA1-EB99-44BA-B603-9E1C59C9EB79}">
      <dgm:prSet/>
      <dgm:spPr/>
      <dgm:t>
        <a:bodyPr/>
        <a:lstStyle/>
        <a:p>
          <a:endParaRPr lang="ru-RU"/>
        </a:p>
      </dgm:t>
    </dgm:pt>
    <dgm:pt modelId="{063BD562-AC76-4728-8F1B-BACF3C8D69B4}" type="pres">
      <dgm:prSet presAssocID="{A35810BD-17BD-4585-98FE-FBBFAA8F631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E914E53-3206-4709-8505-1C3BD9B0F7DB}" type="pres">
      <dgm:prSet presAssocID="{C744F273-8D42-4EF0-BC6C-AC29A0B1689B}" presName="hierRoot1" presStyleCnt="0"/>
      <dgm:spPr/>
    </dgm:pt>
    <dgm:pt modelId="{7F55489A-BB1A-4BB8-BBA3-A464B931C1EE}" type="pres">
      <dgm:prSet presAssocID="{C744F273-8D42-4EF0-BC6C-AC29A0B1689B}" presName="composite" presStyleCnt="0"/>
      <dgm:spPr/>
    </dgm:pt>
    <dgm:pt modelId="{E0D3F13C-6B83-416C-B9DE-F5476D697546}" type="pres">
      <dgm:prSet presAssocID="{C744F273-8D42-4EF0-BC6C-AC29A0B1689B}" presName="background" presStyleLbl="node0" presStyleIdx="0" presStyleCnt="1"/>
      <dgm:spPr/>
    </dgm:pt>
    <dgm:pt modelId="{92CAB43F-FD59-4D3D-9B36-73803737D5D2}" type="pres">
      <dgm:prSet presAssocID="{C744F273-8D42-4EF0-BC6C-AC29A0B1689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B046390-BEF2-48C7-A500-D5984575ED78}" type="pres">
      <dgm:prSet presAssocID="{C744F273-8D42-4EF0-BC6C-AC29A0B1689B}" presName="hierChild2" presStyleCnt="0"/>
      <dgm:spPr/>
    </dgm:pt>
    <dgm:pt modelId="{7E0ED210-BB79-4498-B65E-6E682D5B72A6}" type="pres">
      <dgm:prSet presAssocID="{E21F4C37-E646-4395-9FF9-A4DD4DE83714}" presName="Name10" presStyleLbl="parChTrans1D2" presStyleIdx="0" presStyleCnt="4"/>
      <dgm:spPr/>
      <dgm:t>
        <a:bodyPr/>
        <a:lstStyle/>
        <a:p>
          <a:endParaRPr lang="ru-RU"/>
        </a:p>
      </dgm:t>
    </dgm:pt>
    <dgm:pt modelId="{F2703855-CFAC-423D-B342-86E28CF7EEC0}" type="pres">
      <dgm:prSet presAssocID="{E84A4151-4488-45F4-AFF4-FD1DD2FB06AB}" presName="hierRoot2" presStyleCnt="0"/>
      <dgm:spPr/>
    </dgm:pt>
    <dgm:pt modelId="{F51C7866-D79C-40D0-A09D-F5EDE0FC2347}" type="pres">
      <dgm:prSet presAssocID="{E84A4151-4488-45F4-AFF4-FD1DD2FB06AB}" presName="composite2" presStyleCnt="0"/>
      <dgm:spPr/>
    </dgm:pt>
    <dgm:pt modelId="{FEEA643B-428F-44D5-BD66-B258E829A9EE}" type="pres">
      <dgm:prSet presAssocID="{E84A4151-4488-45F4-AFF4-FD1DD2FB06AB}" presName="background2" presStyleLbl="node2" presStyleIdx="0" presStyleCnt="4"/>
      <dgm:spPr/>
    </dgm:pt>
    <dgm:pt modelId="{6BBE8236-ABFE-40AF-A0A4-DE1D5226158B}" type="pres">
      <dgm:prSet presAssocID="{E84A4151-4488-45F4-AFF4-FD1DD2FB06AB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659E004-048E-4F65-93AA-AC9FC20A226C}" type="pres">
      <dgm:prSet presAssocID="{E84A4151-4488-45F4-AFF4-FD1DD2FB06AB}" presName="hierChild3" presStyleCnt="0"/>
      <dgm:spPr/>
    </dgm:pt>
    <dgm:pt modelId="{3752076B-0DC2-4FD8-8692-A952F2EA7CB0}" type="pres">
      <dgm:prSet presAssocID="{5091EE76-89EB-4778-BC6A-B6DF5360D113}" presName="Name10" presStyleLbl="parChTrans1D2" presStyleIdx="1" presStyleCnt="4"/>
      <dgm:spPr/>
      <dgm:t>
        <a:bodyPr/>
        <a:lstStyle/>
        <a:p>
          <a:endParaRPr lang="ru-RU"/>
        </a:p>
      </dgm:t>
    </dgm:pt>
    <dgm:pt modelId="{C3757923-0634-4ACA-967B-5A1AFCD57379}" type="pres">
      <dgm:prSet presAssocID="{94111A0E-7E59-4E44-9F8C-9CC9B69BDCA1}" presName="hierRoot2" presStyleCnt="0"/>
      <dgm:spPr/>
    </dgm:pt>
    <dgm:pt modelId="{92D21CAD-9DE8-4B06-9B88-FA6CC0020613}" type="pres">
      <dgm:prSet presAssocID="{94111A0E-7E59-4E44-9F8C-9CC9B69BDCA1}" presName="composite2" presStyleCnt="0"/>
      <dgm:spPr/>
    </dgm:pt>
    <dgm:pt modelId="{E39707B5-1110-45D1-B7CE-47EDC93253D7}" type="pres">
      <dgm:prSet presAssocID="{94111A0E-7E59-4E44-9F8C-9CC9B69BDCA1}" presName="background2" presStyleLbl="node2" presStyleIdx="1" presStyleCnt="4"/>
      <dgm:spPr/>
    </dgm:pt>
    <dgm:pt modelId="{76D2BF45-B76D-4A8E-B89C-7CC24950FCF9}" type="pres">
      <dgm:prSet presAssocID="{94111A0E-7E59-4E44-9F8C-9CC9B69BDCA1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BEFFF8-1605-4EA3-A0EE-05CA20A12FBD}" type="pres">
      <dgm:prSet presAssocID="{94111A0E-7E59-4E44-9F8C-9CC9B69BDCA1}" presName="hierChild3" presStyleCnt="0"/>
      <dgm:spPr/>
    </dgm:pt>
    <dgm:pt modelId="{E86676CD-85E4-4461-BF09-DE1E80862437}" type="pres">
      <dgm:prSet presAssocID="{3249D0A7-4B74-4C43-AD6B-688463B0057A}" presName="Name10" presStyleLbl="parChTrans1D2" presStyleIdx="2" presStyleCnt="4"/>
      <dgm:spPr/>
      <dgm:t>
        <a:bodyPr/>
        <a:lstStyle/>
        <a:p>
          <a:endParaRPr lang="ru-RU"/>
        </a:p>
      </dgm:t>
    </dgm:pt>
    <dgm:pt modelId="{04E60583-2577-43C2-99BC-71312BCE733F}" type="pres">
      <dgm:prSet presAssocID="{0A7F7D57-7B90-462A-98C5-9F0D59E45E9A}" presName="hierRoot2" presStyleCnt="0"/>
      <dgm:spPr/>
    </dgm:pt>
    <dgm:pt modelId="{5E0A9428-6416-417F-88B3-A6C67B84088A}" type="pres">
      <dgm:prSet presAssocID="{0A7F7D57-7B90-462A-98C5-9F0D59E45E9A}" presName="composite2" presStyleCnt="0"/>
      <dgm:spPr/>
    </dgm:pt>
    <dgm:pt modelId="{C64E2438-386D-4AA0-994C-001A72C030B9}" type="pres">
      <dgm:prSet presAssocID="{0A7F7D57-7B90-462A-98C5-9F0D59E45E9A}" presName="background2" presStyleLbl="node2" presStyleIdx="2" presStyleCnt="4"/>
      <dgm:spPr/>
    </dgm:pt>
    <dgm:pt modelId="{FEAC84B7-BCA7-4C64-AF01-FA8EB6F8AD49}" type="pres">
      <dgm:prSet presAssocID="{0A7F7D57-7B90-462A-98C5-9F0D59E45E9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23FE79E-262E-41E7-937F-4CEAE182D3E6}" type="pres">
      <dgm:prSet presAssocID="{0A7F7D57-7B90-462A-98C5-9F0D59E45E9A}" presName="hierChild3" presStyleCnt="0"/>
      <dgm:spPr/>
    </dgm:pt>
    <dgm:pt modelId="{BAA50BF7-18AF-4FEC-942F-D5956E1DB8F3}" type="pres">
      <dgm:prSet presAssocID="{1C2EAF14-ACC2-422B-9BF5-E27BAC7B5A1B}" presName="Name10" presStyleLbl="parChTrans1D2" presStyleIdx="3" presStyleCnt="4"/>
      <dgm:spPr/>
      <dgm:t>
        <a:bodyPr/>
        <a:lstStyle/>
        <a:p>
          <a:endParaRPr lang="ru-RU"/>
        </a:p>
      </dgm:t>
    </dgm:pt>
    <dgm:pt modelId="{F2AAA9DD-BD22-49B9-B608-49324278FA47}" type="pres">
      <dgm:prSet presAssocID="{91EF939B-4807-46D2-98E5-9734F9354BD8}" presName="hierRoot2" presStyleCnt="0"/>
      <dgm:spPr/>
    </dgm:pt>
    <dgm:pt modelId="{7866B14A-B75E-4691-868C-84D7849190B0}" type="pres">
      <dgm:prSet presAssocID="{91EF939B-4807-46D2-98E5-9734F9354BD8}" presName="composite2" presStyleCnt="0"/>
      <dgm:spPr/>
    </dgm:pt>
    <dgm:pt modelId="{799796C2-7397-42EB-93B7-EEAFC6AB1C79}" type="pres">
      <dgm:prSet presAssocID="{91EF939B-4807-46D2-98E5-9734F9354BD8}" presName="background2" presStyleLbl="node2" presStyleIdx="3" presStyleCnt="4"/>
      <dgm:spPr/>
    </dgm:pt>
    <dgm:pt modelId="{5078A279-B0E7-47CE-9E41-863D8F171B35}" type="pres">
      <dgm:prSet presAssocID="{91EF939B-4807-46D2-98E5-9734F9354BD8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5E60A5-9876-454D-B3F4-A8A4182F56A8}" type="pres">
      <dgm:prSet presAssocID="{91EF939B-4807-46D2-98E5-9734F9354BD8}" presName="hierChild3" presStyleCnt="0"/>
      <dgm:spPr/>
    </dgm:pt>
  </dgm:ptLst>
  <dgm:cxnLst>
    <dgm:cxn modelId="{E2CCEDA3-9A6B-4ACF-8861-9521289109DF}" type="presOf" srcId="{5091EE76-89EB-4778-BC6A-B6DF5360D113}" destId="{3752076B-0DC2-4FD8-8692-A952F2EA7CB0}" srcOrd="0" destOrd="0" presId="urn:microsoft.com/office/officeart/2005/8/layout/hierarchy1"/>
    <dgm:cxn modelId="{E972B9D8-0977-446F-8238-F9AC8D9905F6}" srcId="{C744F273-8D42-4EF0-BC6C-AC29A0B1689B}" destId="{E84A4151-4488-45F4-AFF4-FD1DD2FB06AB}" srcOrd="0" destOrd="0" parTransId="{E21F4C37-E646-4395-9FF9-A4DD4DE83714}" sibTransId="{6076F6EE-78FD-4DC7-9D7C-2C8A819FE071}"/>
    <dgm:cxn modelId="{047C3F79-7B77-4E3E-9E60-F3417BD3357E}" type="presOf" srcId="{94111A0E-7E59-4E44-9F8C-9CC9B69BDCA1}" destId="{76D2BF45-B76D-4A8E-B89C-7CC24950FCF9}" srcOrd="0" destOrd="0" presId="urn:microsoft.com/office/officeart/2005/8/layout/hierarchy1"/>
    <dgm:cxn modelId="{C7A8B0B6-50CB-4C08-84B1-9C90F43F83B5}" type="presOf" srcId="{1C2EAF14-ACC2-422B-9BF5-E27BAC7B5A1B}" destId="{BAA50BF7-18AF-4FEC-942F-D5956E1DB8F3}" srcOrd="0" destOrd="0" presId="urn:microsoft.com/office/officeart/2005/8/layout/hierarchy1"/>
    <dgm:cxn modelId="{35CB8B1A-0B11-4F28-B8D7-9B2FE5BF3A85}" type="presOf" srcId="{C744F273-8D42-4EF0-BC6C-AC29A0B1689B}" destId="{92CAB43F-FD59-4D3D-9B36-73803737D5D2}" srcOrd="0" destOrd="0" presId="urn:microsoft.com/office/officeart/2005/8/layout/hierarchy1"/>
    <dgm:cxn modelId="{FA7C7AA1-EB99-44BA-B603-9E1C59C9EB79}" srcId="{C744F273-8D42-4EF0-BC6C-AC29A0B1689B}" destId="{94111A0E-7E59-4E44-9F8C-9CC9B69BDCA1}" srcOrd="1" destOrd="0" parTransId="{5091EE76-89EB-4778-BC6A-B6DF5360D113}" sibTransId="{87548DDC-7B8C-4484-9858-B80CE27BE9AC}"/>
    <dgm:cxn modelId="{8B7702C2-F963-4C15-8E44-641F19FEC17F}" srcId="{A35810BD-17BD-4585-98FE-FBBFAA8F631C}" destId="{C744F273-8D42-4EF0-BC6C-AC29A0B1689B}" srcOrd="0" destOrd="0" parTransId="{53F35CE6-F989-4948-A839-3BD17CA5920E}" sibTransId="{ED857911-6F72-4734-A49D-27CA89F776F9}"/>
    <dgm:cxn modelId="{38B99859-8DB5-48C2-B314-0138661F06C3}" type="presOf" srcId="{A35810BD-17BD-4585-98FE-FBBFAA8F631C}" destId="{063BD562-AC76-4728-8F1B-BACF3C8D69B4}" srcOrd="0" destOrd="0" presId="urn:microsoft.com/office/officeart/2005/8/layout/hierarchy1"/>
    <dgm:cxn modelId="{7DB5DDF5-B20C-4C91-B6F9-ACC361EB3CB2}" type="presOf" srcId="{E84A4151-4488-45F4-AFF4-FD1DD2FB06AB}" destId="{6BBE8236-ABFE-40AF-A0A4-DE1D5226158B}" srcOrd="0" destOrd="0" presId="urn:microsoft.com/office/officeart/2005/8/layout/hierarchy1"/>
    <dgm:cxn modelId="{6048A635-17CD-4671-9FBA-54F92F036493}" type="presOf" srcId="{0A7F7D57-7B90-462A-98C5-9F0D59E45E9A}" destId="{FEAC84B7-BCA7-4C64-AF01-FA8EB6F8AD49}" srcOrd="0" destOrd="0" presId="urn:microsoft.com/office/officeart/2005/8/layout/hierarchy1"/>
    <dgm:cxn modelId="{129949F3-C570-4124-BF1A-8FAA9F16F1EB}" srcId="{C744F273-8D42-4EF0-BC6C-AC29A0B1689B}" destId="{0A7F7D57-7B90-462A-98C5-9F0D59E45E9A}" srcOrd="2" destOrd="0" parTransId="{3249D0A7-4B74-4C43-AD6B-688463B0057A}" sibTransId="{D820F515-FA12-48EB-ABDC-FE157A1A53F6}"/>
    <dgm:cxn modelId="{FB3C7887-C70D-403E-956E-9EDA41E7ADDB}" type="presOf" srcId="{3249D0A7-4B74-4C43-AD6B-688463B0057A}" destId="{E86676CD-85E4-4461-BF09-DE1E80862437}" srcOrd="0" destOrd="0" presId="urn:microsoft.com/office/officeart/2005/8/layout/hierarchy1"/>
    <dgm:cxn modelId="{2853B944-BEB0-4267-A721-8355BFC5AAD2}" srcId="{C744F273-8D42-4EF0-BC6C-AC29A0B1689B}" destId="{91EF939B-4807-46D2-98E5-9734F9354BD8}" srcOrd="3" destOrd="0" parTransId="{1C2EAF14-ACC2-422B-9BF5-E27BAC7B5A1B}" sibTransId="{85A404EB-B688-4739-A74F-2322AEBFD605}"/>
    <dgm:cxn modelId="{4770E42B-DFD5-43E4-9BE0-49E2C6821971}" type="presOf" srcId="{E21F4C37-E646-4395-9FF9-A4DD4DE83714}" destId="{7E0ED210-BB79-4498-B65E-6E682D5B72A6}" srcOrd="0" destOrd="0" presId="urn:microsoft.com/office/officeart/2005/8/layout/hierarchy1"/>
    <dgm:cxn modelId="{BAEE5317-3DFB-4240-A762-ACC4E51ED273}" type="presOf" srcId="{91EF939B-4807-46D2-98E5-9734F9354BD8}" destId="{5078A279-B0E7-47CE-9E41-863D8F171B35}" srcOrd="0" destOrd="0" presId="urn:microsoft.com/office/officeart/2005/8/layout/hierarchy1"/>
    <dgm:cxn modelId="{7402E0ED-59D4-4065-9D32-5E63B8BB5AEA}" type="presParOf" srcId="{063BD562-AC76-4728-8F1B-BACF3C8D69B4}" destId="{2E914E53-3206-4709-8505-1C3BD9B0F7DB}" srcOrd="0" destOrd="0" presId="urn:microsoft.com/office/officeart/2005/8/layout/hierarchy1"/>
    <dgm:cxn modelId="{2BEC8914-AF5C-485C-9D90-625CAF374C61}" type="presParOf" srcId="{2E914E53-3206-4709-8505-1C3BD9B0F7DB}" destId="{7F55489A-BB1A-4BB8-BBA3-A464B931C1EE}" srcOrd="0" destOrd="0" presId="urn:microsoft.com/office/officeart/2005/8/layout/hierarchy1"/>
    <dgm:cxn modelId="{6C1DD916-460B-421E-8D85-322E4008FCDD}" type="presParOf" srcId="{7F55489A-BB1A-4BB8-BBA3-A464B931C1EE}" destId="{E0D3F13C-6B83-416C-B9DE-F5476D697546}" srcOrd="0" destOrd="0" presId="urn:microsoft.com/office/officeart/2005/8/layout/hierarchy1"/>
    <dgm:cxn modelId="{83615B90-D240-4D99-8ACF-C671723FA7C9}" type="presParOf" srcId="{7F55489A-BB1A-4BB8-BBA3-A464B931C1EE}" destId="{92CAB43F-FD59-4D3D-9B36-73803737D5D2}" srcOrd="1" destOrd="0" presId="urn:microsoft.com/office/officeart/2005/8/layout/hierarchy1"/>
    <dgm:cxn modelId="{B8660832-BF2C-4472-8DFC-1384E43BE712}" type="presParOf" srcId="{2E914E53-3206-4709-8505-1C3BD9B0F7DB}" destId="{2B046390-BEF2-48C7-A500-D5984575ED78}" srcOrd="1" destOrd="0" presId="urn:microsoft.com/office/officeart/2005/8/layout/hierarchy1"/>
    <dgm:cxn modelId="{49D85BD3-2888-42E3-B49A-31E778F9CA2E}" type="presParOf" srcId="{2B046390-BEF2-48C7-A500-D5984575ED78}" destId="{7E0ED210-BB79-4498-B65E-6E682D5B72A6}" srcOrd="0" destOrd="0" presId="urn:microsoft.com/office/officeart/2005/8/layout/hierarchy1"/>
    <dgm:cxn modelId="{9404BB2E-74D7-4A3B-8E03-8DFFB4E3F77A}" type="presParOf" srcId="{2B046390-BEF2-48C7-A500-D5984575ED78}" destId="{F2703855-CFAC-423D-B342-86E28CF7EEC0}" srcOrd="1" destOrd="0" presId="urn:microsoft.com/office/officeart/2005/8/layout/hierarchy1"/>
    <dgm:cxn modelId="{8C338F04-FBEA-4828-BE42-B832C743E25E}" type="presParOf" srcId="{F2703855-CFAC-423D-B342-86E28CF7EEC0}" destId="{F51C7866-D79C-40D0-A09D-F5EDE0FC2347}" srcOrd="0" destOrd="0" presId="urn:microsoft.com/office/officeart/2005/8/layout/hierarchy1"/>
    <dgm:cxn modelId="{97AFCB8F-C1CA-4695-AC56-8DCA0444FFF9}" type="presParOf" srcId="{F51C7866-D79C-40D0-A09D-F5EDE0FC2347}" destId="{FEEA643B-428F-44D5-BD66-B258E829A9EE}" srcOrd="0" destOrd="0" presId="urn:microsoft.com/office/officeart/2005/8/layout/hierarchy1"/>
    <dgm:cxn modelId="{0C29D6AA-017A-4B2E-8559-8BDDA9D2F1FF}" type="presParOf" srcId="{F51C7866-D79C-40D0-A09D-F5EDE0FC2347}" destId="{6BBE8236-ABFE-40AF-A0A4-DE1D5226158B}" srcOrd="1" destOrd="0" presId="urn:microsoft.com/office/officeart/2005/8/layout/hierarchy1"/>
    <dgm:cxn modelId="{3A89F776-FDC0-4D6A-814C-FA2C45CFF692}" type="presParOf" srcId="{F2703855-CFAC-423D-B342-86E28CF7EEC0}" destId="{3659E004-048E-4F65-93AA-AC9FC20A226C}" srcOrd="1" destOrd="0" presId="urn:microsoft.com/office/officeart/2005/8/layout/hierarchy1"/>
    <dgm:cxn modelId="{EEEF252C-955C-459B-B438-E9FBBE4BC28A}" type="presParOf" srcId="{2B046390-BEF2-48C7-A500-D5984575ED78}" destId="{3752076B-0DC2-4FD8-8692-A952F2EA7CB0}" srcOrd="2" destOrd="0" presId="urn:microsoft.com/office/officeart/2005/8/layout/hierarchy1"/>
    <dgm:cxn modelId="{A36BFF62-11F9-4F35-8161-EE7DA0006EB8}" type="presParOf" srcId="{2B046390-BEF2-48C7-A500-D5984575ED78}" destId="{C3757923-0634-4ACA-967B-5A1AFCD57379}" srcOrd="3" destOrd="0" presId="urn:microsoft.com/office/officeart/2005/8/layout/hierarchy1"/>
    <dgm:cxn modelId="{65C394D9-C640-4042-B18C-C4987AD6DD48}" type="presParOf" srcId="{C3757923-0634-4ACA-967B-5A1AFCD57379}" destId="{92D21CAD-9DE8-4B06-9B88-FA6CC0020613}" srcOrd="0" destOrd="0" presId="urn:microsoft.com/office/officeart/2005/8/layout/hierarchy1"/>
    <dgm:cxn modelId="{01796B0D-1949-4895-9E61-2A617D740E87}" type="presParOf" srcId="{92D21CAD-9DE8-4B06-9B88-FA6CC0020613}" destId="{E39707B5-1110-45D1-B7CE-47EDC93253D7}" srcOrd="0" destOrd="0" presId="urn:microsoft.com/office/officeart/2005/8/layout/hierarchy1"/>
    <dgm:cxn modelId="{0AD15142-302A-4978-8BFC-6E87AFA914DD}" type="presParOf" srcId="{92D21CAD-9DE8-4B06-9B88-FA6CC0020613}" destId="{76D2BF45-B76D-4A8E-B89C-7CC24950FCF9}" srcOrd="1" destOrd="0" presId="urn:microsoft.com/office/officeart/2005/8/layout/hierarchy1"/>
    <dgm:cxn modelId="{F935674C-7D65-4C17-BFE2-5C30867F1AFB}" type="presParOf" srcId="{C3757923-0634-4ACA-967B-5A1AFCD57379}" destId="{5BBEFFF8-1605-4EA3-A0EE-05CA20A12FBD}" srcOrd="1" destOrd="0" presId="urn:microsoft.com/office/officeart/2005/8/layout/hierarchy1"/>
    <dgm:cxn modelId="{4960C1E7-4FFC-4068-853B-EB8EF2D541E7}" type="presParOf" srcId="{2B046390-BEF2-48C7-A500-D5984575ED78}" destId="{E86676CD-85E4-4461-BF09-DE1E80862437}" srcOrd="4" destOrd="0" presId="urn:microsoft.com/office/officeart/2005/8/layout/hierarchy1"/>
    <dgm:cxn modelId="{03D78C3E-539E-44D2-97A5-CCAE58C2DB64}" type="presParOf" srcId="{2B046390-BEF2-48C7-A500-D5984575ED78}" destId="{04E60583-2577-43C2-99BC-71312BCE733F}" srcOrd="5" destOrd="0" presId="urn:microsoft.com/office/officeart/2005/8/layout/hierarchy1"/>
    <dgm:cxn modelId="{A1BA49BA-F05B-4CFC-8E1A-DFB3F51703C8}" type="presParOf" srcId="{04E60583-2577-43C2-99BC-71312BCE733F}" destId="{5E0A9428-6416-417F-88B3-A6C67B84088A}" srcOrd="0" destOrd="0" presId="urn:microsoft.com/office/officeart/2005/8/layout/hierarchy1"/>
    <dgm:cxn modelId="{18B6E11A-522A-430B-9998-FAF20BF882A5}" type="presParOf" srcId="{5E0A9428-6416-417F-88B3-A6C67B84088A}" destId="{C64E2438-386D-4AA0-994C-001A72C030B9}" srcOrd="0" destOrd="0" presId="urn:microsoft.com/office/officeart/2005/8/layout/hierarchy1"/>
    <dgm:cxn modelId="{2BF4A172-A57C-478E-9CBC-5CB02432097C}" type="presParOf" srcId="{5E0A9428-6416-417F-88B3-A6C67B84088A}" destId="{FEAC84B7-BCA7-4C64-AF01-FA8EB6F8AD49}" srcOrd="1" destOrd="0" presId="urn:microsoft.com/office/officeart/2005/8/layout/hierarchy1"/>
    <dgm:cxn modelId="{140C8BB6-15E7-417C-8121-036C35C8C53C}" type="presParOf" srcId="{04E60583-2577-43C2-99BC-71312BCE733F}" destId="{323FE79E-262E-41E7-937F-4CEAE182D3E6}" srcOrd="1" destOrd="0" presId="urn:microsoft.com/office/officeart/2005/8/layout/hierarchy1"/>
    <dgm:cxn modelId="{4BD1F660-4614-4B7F-BEEC-C6D1E8C77012}" type="presParOf" srcId="{2B046390-BEF2-48C7-A500-D5984575ED78}" destId="{BAA50BF7-18AF-4FEC-942F-D5956E1DB8F3}" srcOrd="6" destOrd="0" presId="urn:microsoft.com/office/officeart/2005/8/layout/hierarchy1"/>
    <dgm:cxn modelId="{FBA98577-6BB5-4658-9A9E-413030AD5913}" type="presParOf" srcId="{2B046390-BEF2-48C7-A500-D5984575ED78}" destId="{F2AAA9DD-BD22-49B9-B608-49324278FA47}" srcOrd="7" destOrd="0" presId="urn:microsoft.com/office/officeart/2005/8/layout/hierarchy1"/>
    <dgm:cxn modelId="{3C60F229-92ED-470E-B61C-E82E3F44991B}" type="presParOf" srcId="{F2AAA9DD-BD22-49B9-B608-49324278FA47}" destId="{7866B14A-B75E-4691-868C-84D7849190B0}" srcOrd="0" destOrd="0" presId="urn:microsoft.com/office/officeart/2005/8/layout/hierarchy1"/>
    <dgm:cxn modelId="{03ECE1CC-4EB8-4A8D-8BBA-54D460D8D600}" type="presParOf" srcId="{7866B14A-B75E-4691-868C-84D7849190B0}" destId="{799796C2-7397-42EB-93B7-EEAFC6AB1C79}" srcOrd="0" destOrd="0" presId="urn:microsoft.com/office/officeart/2005/8/layout/hierarchy1"/>
    <dgm:cxn modelId="{A471A4C9-D19A-4C56-BA9D-A7DDA805781B}" type="presParOf" srcId="{7866B14A-B75E-4691-868C-84D7849190B0}" destId="{5078A279-B0E7-47CE-9E41-863D8F171B35}" srcOrd="1" destOrd="0" presId="urn:microsoft.com/office/officeart/2005/8/layout/hierarchy1"/>
    <dgm:cxn modelId="{4EEECC50-E84D-4085-977C-DC169437C6F7}" type="presParOf" srcId="{F2AAA9DD-BD22-49B9-B608-49324278FA47}" destId="{785E60A5-9876-454D-B3F4-A8A4182F56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50BF7-18AF-4FEC-942F-D5956E1DB8F3}">
      <dsp:nvSpPr>
        <dsp:cNvPr id="0" name=""/>
        <dsp:cNvSpPr/>
      </dsp:nvSpPr>
      <dsp:spPr>
        <a:xfrm>
          <a:off x="5610081" y="3121037"/>
          <a:ext cx="4405277" cy="698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237"/>
              </a:lnTo>
              <a:lnTo>
                <a:pt x="4405277" y="476237"/>
              </a:lnTo>
              <a:lnTo>
                <a:pt x="4405277" y="6988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676CD-85E4-4461-BF09-DE1E80862437}">
      <dsp:nvSpPr>
        <dsp:cNvPr id="0" name=""/>
        <dsp:cNvSpPr/>
      </dsp:nvSpPr>
      <dsp:spPr>
        <a:xfrm>
          <a:off x="5610081" y="3121037"/>
          <a:ext cx="1468425" cy="698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237"/>
              </a:lnTo>
              <a:lnTo>
                <a:pt x="1468425" y="476237"/>
              </a:lnTo>
              <a:lnTo>
                <a:pt x="1468425" y="6988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2076B-0DC2-4FD8-8692-A952F2EA7CB0}">
      <dsp:nvSpPr>
        <dsp:cNvPr id="0" name=""/>
        <dsp:cNvSpPr/>
      </dsp:nvSpPr>
      <dsp:spPr>
        <a:xfrm>
          <a:off x="4141656" y="3121037"/>
          <a:ext cx="1468425" cy="698837"/>
        </a:xfrm>
        <a:custGeom>
          <a:avLst/>
          <a:gdLst/>
          <a:ahLst/>
          <a:cxnLst/>
          <a:rect l="0" t="0" r="0" b="0"/>
          <a:pathLst>
            <a:path>
              <a:moveTo>
                <a:pt x="1468425" y="0"/>
              </a:moveTo>
              <a:lnTo>
                <a:pt x="1468425" y="476237"/>
              </a:lnTo>
              <a:lnTo>
                <a:pt x="0" y="476237"/>
              </a:lnTo>
              <a:lnTo>
                <a:pt x="0" y="6988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ED210-BB79-4498-B65E-6E682D5B72A6}">
      <dsp:nvSpPr>
        <dsp:cNvPr id="0" name=""/>
        <dsp:cNvSpPr/>
      </dsp:nvSpPr>
      <dsp:spPr>
        <a:xfrm>
          <a:off x="1204804" y="3121037"/>
          <a:ext cx="4405277" cy="698837"/>
        </a:xfrm>
        <a:custGeom>
          <a:avLst/>
          <a:gdLst/>
          <a:ahLst/>
          <a:cxnLst/>
          <a:rect l="0" t="0" r="0" b="0"/>
          <a:pathLst>
            <a:path>
              <a:moveTo>
                <a:pt x="4405277" y="0"/>
              </a:moveTo>
              <a:lnTo>
                <a:pt x="4405277" y="476237"/>
              </a:lnTo>
              <a:lnTo>
                <a:pt x="0" y="476237"/>
              </a:lnTo>
              <a:lnTo>
                <a:pt x="0" y="6988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3F13C-6B83-416C-B9DE-F5476D697546}">
      <dsp:nvSpPr>
        <dsp:cNvPr id="0" name=""/>
        <dsp:cNvSpPr/>
      </dsp:nvSpPr>
      <dsp:spPr>
        <a:xfrm>
          <a:off x="4408642" y="1595209"/>
          <a:ext cx="2402878" cy="15258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AB43F-FD59-4D3D-9B36-73803737D5D2}">
      <dsp:nvSpPr>
        <dsp:cNvPr id="0" name=""/>
        <dsp:cNvSpPr/>
      </dsp:nvSpPr>
      <dsp:spPr>
        <a:xfrm>
          <a:off x="4675629" y="1848846"/>
          <a:ext cx="2402878" cy="15258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System</a:t>
          </a:r>
          <a:endParaRPr lang="ru-RU" sz="2900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4720319" y="1893536"/>
        <a:ext cx="2313498" cy="1436447"/>
      </dsp:txXfrm>
    </dsp:sp>
    <dsp:sp modelId="{FEEA643B-428F-44D5-BD66-B258E829A9EE}">
      <dsp:nvSpPr>
        <dsp:cNvPr id="0" name=""/>
        <dsp:cNvSpPr/>
      </dsp:nvSpPr>
      <dsp:spPr>
        <a:xfrm>
          <a:off x="3365" y="3819874"/>
          <a:ext cx="2402878" cy="15258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E8236-ABFE-40AF-A0A4-DE1D5226158B}">
      <dsp:nvSpPr>
        <dsp:cNvPr id="0" name=""/>
        <dsp:cNvSpPr/>
      </dsp:nvSpPr>
      <dsp:spPr>
        <a:xfrm>
          <a:off x="270351" y="4073511"/>
          <a:ext cx="2402878" cy="15258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err="1" smtClean="0">
              <a:latin typeface="Calibri Light" panose="020F0302020204030204" pitchFamily="34" charset="0"/>
              <a:cs typeface="Calibri Light" panose="020F0302020204030204" pitchFamily="34" charset="0"/>
            </a:rPr>
            <a:t>User</a:t>
          </a:r>
          <a:r>
            <a:rPr lang="ru-RU" sz="2900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 </a:t>
          </a:r>
          <a:r>
            <a:rPr lang="ru-RU" sz="2900" kern="1200" dirty="0" err="1" smtClean="0">
              <a:latin typeface="Calibri Light" panose="020F0302020204030204" pitchFamily="34" charset="0"/>
              <a:cs typeface="Calibri Light" panose="020F0302020204030204" pitchFamily="34" charset="0"/>
            </a:rPr>
            <a:t>registration</a:t>
          </a:r>
          <a:r>
            <a:rPr lang="en-US" sz="2900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 subsystem</a:t>
          </a:r>
          <a:endParaRPr lang="ru-RU" sz="2900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315041" y="4118201"/>
        <a:ext cx="2313498" cy="1436447"/>
      </dsp:txXfrm>
    </dsp:sp>
    <dsp:sp modelId="{E39707B5-1110-45D1-B7CE-47EDC93253D7}">
      <dsp:nvSpPr>
        <dsp:cNvPr id="0" name=""/>
        <dsp:cNvSpPr/>
      </dsp:nvSpPr>
      <dsp:spPr>
        <a:xfrm>
          <a:off x="2940216" y="3819874"/>
          <a:ext cx="2402878" cy="15258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2BF45-B76D-4A8E-B89C-7CC24950FCF9}">
      <dsp:nvSpPr>
        <dsp:cNvPr id="0" name=""/>
        <dsp:cNvSpPr/>
      </dsp:nvSpPr>
      <dsp:spPr>
        <a:xfrm>
          <a:off x="3207203" y="4073511"/>
          <a:ext cx="2402878" cy="15258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Business registration subsystem</a:t>
          </a:r>
          <a:endParaRPr lang="ru-RU" sz="2900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3251893" y="4118201"/>
        <a:ext cx="2313498" cy="1436447"/>
      </dsp:txXfrm>
    </dsp:sp>
    <dsp:sp modelId="{C64E2438-386D-4AA0-994C-001A72C030B9}">
      <dsp:nvSpPr>
        <dsp:cNvPr id="0" name=""/>
        <dsp:cNvSpPr/>
      </dsp:nvSpPr>
      <dsp:spPr>
        <a:xfrm>
          <a:off x="5877068" y="3819874"/>
          <a:ext cx="2402878" cy="15258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C84B7-BCA7-4C64-AF01-FA8EB6F8AD49}">
      <dsp:nvSpPr>
        <dsp:cNvPr id="0" name=""/>
        <dsp:cNvSpPr/>
      </dsp:nvSpPr>
      <dsp:spPr>
        <a:xfrm>
          <a:off x="6144054" y="4073511"/>
          <a:ext cx="2402878" cy="15258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Business page manager</a:t>
          </a:r>
          <a:endParaRPr lang="ru-RU" sz="2900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6188744" y="4118201"/>
        <a:ext cx="2313498" cy="1436447"/>
      </dsp:txXfrm>
    </dsp:sp>
    <dsp:sp modelId="{799796C2-7397-42EB-93B7-EEAFC6AB1C79}">
      <dsp:nvSpPr>
        <dsp:cNvPr id="0" name=""/>
        <dsp:cNvSpPr/>
      </dsp:nvSpPr>
      <dsp:spPr>
        <a:xfrm>
          <a:off x="8813919" y="3819874"/>
          <a:ext cx="2402878" cy="15258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8A279-B0E7-47CE-9E41-863D8F171B35}">
      <dsp:nvSpPr>
        <dsp:cNvPr id="0" name=""/>
        <dsp:cNvSpPr/>
      </dsp:nvSpPr>
      <dsp:spPr>
        <a:xfrm>
          <a:off x="9080906" y="4073511"/>
          <a:ext cx="2402878" cy="15258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Service search subsystem</a:t>
          </a:r>
          <a:endParaRPr lang="en-US" sz="2900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9125596" y="4118201"/>
        <a:ext cx="2313498" cy="1436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4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5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7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8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1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87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9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3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9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41500" y="171319"/>
            <a:ext cx="9372600" cy="129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1BDCFF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System decomposition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18418" y="1280106"/>
            <a:ext cx="6578859" cy="4692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process of breaking down a system into its component subsystems, analyzing each separately and then aggregating them back into the complex system</a:t>
            </a: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Reduces complexity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Identifies 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 boundaries</a:t>
            </a:r>
            <a:endParaRPr kumimoji="0" lang="en-US" sz="39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277" y="1746638"/>
            <a:ext cx="40386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/>
          </p:nvPr>
        </p:nvGraphicFramePr>
        <p:xfrm>
          <a:off x="552451" y="-336550"/>
          <a:ext cx="11487150" cy="7194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57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Wireframe Building 16x9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of user rights</dc:title>
  <dc:creator>Пользователь Windows</dc:creator>
  <cp:lastModifiedBy>Пользователь Windows</cp:lastModifiedBy>
  <cp:revision>2</cp:revision>
  <dcterms:created xsi:type="dcterms:W3CDTF">2017-05-21T15:54:36Z</dcterms:created>
  <dcterms:modified xsi:type="dcterms:W3CDTF">2017-05-21T15:58:58Z</dcterms:modified>
</cp:coreProperties>
</file>