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7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2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3351-EE69-4AC3-AD40-5173B5B8BDD9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249D-FDDB-4136-A7BE-1AB596FD3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533" y="-298580"/>
            <a:ext cx="9372600" cy="12954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Bill of user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255" y="1290994"/>
            <a:ext cx="10574694" cy="44831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of the personal information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personal information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the provided data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Possession of intellectual property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system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and reliable connection and efficient 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and timely 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38245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Wireframe Building 16x9</vt:lpstr>
      <vt:lpstr>Bill of user rights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of user rights</dc:title>
  <dc:creator>Пользователь Windows</dc:creator>
  <cp:lastModifiedBy>Пользователь Windows</cp:lastModifiedBy>
  <cp:revision>1</cp:revision>
  <dcterms:created xsi:type="dcterms:W3CDTF">2017-05-21T15:54:36Z</dcterms:created>
  <dcterms:modified xsi:type="dcterms:W3CDTF">2017-05-21T15:55:31Z</dcterms:modified>
</cp:coreProperties>
</file>