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0" r:id="rId2"/>
    <p:sldId id="271" r:id="rId3"/>
    <p:sldId id="275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3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0" y="-165100"/>
            <a:ext cx="9372600" cy="1295400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Pareto Chart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3500" y="1466719"/>
            <a:ext cx="6616700" cy="4692781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Pareto chart is a type of chart, where individual values are represented in descending order by bars, and the cumulative total is represented by the line.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Pareto chart is to highlight the most important among a (typically large) set of factors. </a:t>
            </a:r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54" y="1466719"/>
            <a:ext cx="2923646" cy="40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72" y="0"/>
            <a:ext cx="9542615" cy="621909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103239" y="6231115"/>
            <a:ext cx="12295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source: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an online survey of potential users conducted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Google Docs.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65842"/>
            <a:ext cx="9372600" cy="1295400"/>
          </a:xfrm>
        </p:spPr>
        <p:txBody>
          <a:bodyPr/>
          <a:lstStyle/>
          <a:p>
            <a:pPr algn="ctr"/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MOST Important problems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04666"/>
              </p:ext>
            </p:extLst>
          </p:nvPr>
        </p:nvGraphicFramePr>
        <p:xfrm>
          <a:off x="279400" y="1216237"/>
          <a:ext cx="11404600" cy="5395037"/>
        </p:xfrm>
        <a:graphic>
          <a:graphicData uri="http://schemas.openxmlformats.org/drawingml/2006/table">
            <a:tbl>
              <a:tblPr firstRow="1" firstCol="1" bandRow="1"/>
              <a:tblGrid>
                <a:gridCol w="471373">
                  <a:extLst>
                    <a:ext uri="{9D8B030D-6E8A-4147-A177-3AD203B41FA5}">
                      <a16:colId xmlns:a16="http://schemas.microsoft.com/office/drawing/2014/main" val="807762447"/>
                    </a:ext>
                  </a:extLst>
                </a:gridCol>
                <a:gridCol w="8063027">
                  <a:extLst>
                    <a:ext uri="{9D8B030D-6E8A-4147-A177-3AD203B41FA5}">
                      <a16:colId xmlns:a16="http://schemas.microsoft.com/office/drawing/2014/main" val="1929950529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91058700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65926397"/>
                    </a:ext>
                  </a:extLst>
                </a:gridCol>
              </a:tblGrid>
              <a:tr h="430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279576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Problems with finding the necessary service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812446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information about available services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16257"/>
                  </a:ext>
                </a:extLst>
              </a:tr>
              <a:tr h="860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challenge of choosing between several service options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525987"/>
                  </a:ext>
                </a:extLst>
              </a:tr>
              <a:tr h="860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is not possible to assess the quality of the service provided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67438"/>
                  </a:ext>
                </a:extLst>
              </a:tr>
              <a:tr h="860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Issues with getting to the service providers (there is no mark on the map)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9,38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85103"/>
                  </a:ext>
                </a:extLst>
              </a:tr>
              <a:tr h="430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It's hard to follow sales and events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7,46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395993"/>
                  </a:ext>
                </a:extLst>
              </a:tr>
              <a:tr h="807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place to post a review about service you have used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6,81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6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-471949"/>
            <a:ext cx="9372600" cy="1295400"/>
          </a:xfrm>
        </p:spPr>
        <p:txBody>
          <a:bodyPr/>
          <a:lstStyle/>
          <a:p>
            <a:pPr algn="ctr"/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OTHER PROBLEMS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66429"/>
              </p:ext>
            </p:extLst>
          </p:nvPr>
        </p:nvGraphicFramePr>
        <p:xfrm>
          <a:off x="279400" y="997512"/>
          <a:ext cx="11404600" cy="5742501"/>
        </p:xfrm>
        <a:graphic>
          <a:graphicData uri="http://schemas.openxmlformats.org/drawingml/2006/table">
            <a:tbl>
              <a:tblPr firstRow="1" firstCol="1" bandRow="1"/>
              <a:tblGrid>
                <a:gridCol w="471373">
                  <a:extLst>
                    <a:ext uri="{9D8B030D-6E8A-4147-A177-3AD203B41FA5}">
                      <a16:colId xmlns:a16="http://schemas.microsoft.com/office/drawing/2014/main" val="807762447"/>
                    </a:ext>
                  </a:extLst>
                </a:gridCol>
                <a:gridCol w="8063027">
                  <a:extLst>
                    <a:ext uri="{9D8B030D-6E8A-4147-A177-3AD203B41FA5}">
                      <a16:colId xmlns:a16="http://schemas.microsoft.com/office/drawing/2014/main" val="1929950529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91058700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65926397"/>
                    </a:ext>
                  </a:extLst>
                </a:gridCol>
              </a:tblGrid>
              <a:tr h="430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279576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feedback with clients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5,40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812446"/>
                  </a:ext>
                </a:extLst>
              </a:tr>
              <a:tr h="5239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enough opportunities to promote your own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4,76</a:t>
                      </a:r>
                      <a:endParaRPr lang="en-US" sz="2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16257"/>
                  </a:ext>
                </a:extLst>
              </a:tr>
              <a:tr h="860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Hard to remember all interesting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3,21</a:t>
                      </a:r>
                      <a:endParaRPr lang="en-US" sz="2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525987"/>
                  </a:ext>
                </a:extLst>
              </a:tr>
              <a:tr h="860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Inability to share information about the </a:t>
                      </a: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 </a:t>
                      </a:r>
                      <a:r>
                        <a:rPr lang="en-US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a friend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2,44</a:t>
                      </a:r>
                      <a:endParaRPr lang="en-US" sz="2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67438"/>
                  </a:ext>
                </a:extLst>
              </a:tr>
              <a:tr h="860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Absence of search engine for proposals for the provision of a range of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2,06</a:t>
                      </a:r>
                      <a:endParaRPr lang="en-US" sz="2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85103"/>
                  </a:ext>
                </a:extLst>
              </a:tr>
              <a:tr h="4304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Inaccuracies in the approximate estimation of the cost and the term of the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1,67</a:t>
                      </a:r>
                      <a:endParaRPr lang="en-US" sz="26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395993"/>
                  </a:ext>
                </a:extLst>
              </a:tr>
              <a:tr h="8074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Insufficient number of shares from service providers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1,41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6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257</Words>
  <Application>Microsoft Office PowerPoint</Application>
  <PresentationFormat>Широкоэкранный</PresentationFormat>
  <Paragraphs>70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Wireframe Building 16x9</vt:lpstr>
      <vt:lpstr>Pareto Chart</vt:lpstr>
      <vt:lpstr>Презентация PowerPoint</vt:lpstr>
      <vt:lpstr>The MOST Important problems</vt:lpstr>
      <vt:lpstr>OTHER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Groleore</dc:creator>
  <cp:lastModifiedBy>Пользователь Windows</cp:lastModifiedBy>
  <cp:revision>17</cp:revision>
  <dcterms:created xsi:type="dcterms:W3CDTF">2014-04-18T01:47:15Z</dcterms:created>
  <dcterms:modified xsi:type="dcterms:W3CDTF">2017-05-21T16:23:14Z</dcterms:modified>
</cp:coreProperties>
</file>