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70E5F-CD0F-4C57-A483-57A915F2D1F3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18B368-B758-48FB-B594-0794E0A12B49}">
      <dgm:prSet phldrT="[Текст]" custT="1"/>
      <dgm:spPr/>
      <dgm:t>
        <a:bodyPr/>
        <a:lstStyle/>
        <a:p>
          <a:r>
            <a:rPr lang="en-US" sz="1600" dirty="0" smtClean="0"/>
            <a:t>Version 1.0 should be launched in production until September 20, 2017</a:t>
          </a:r>
          <a:endParaRPr lang="ru-RU" sz="1600" dirty="0"/>
        </a:p>
      </dgm:t>
    </dgm:pt>
    <dgm:pt modelId="{DDD3AC35-C411-4429-8D08-C79524F0FDDB}" type="parTrans" cxnId="{1743CDE3-C824-4BB9-9CBB-979D92B221E1}">
      <dgm:prSet/>
      <dgm:spPr/>
      <dgm:t>
        <a:bodyPr/>
        <a:lstStyle/>
        <a:p>
          <a:endParaRPr lang="ru-RU" sz="4000"/>
        </a:p>
      </dgm:t>
    </dgm:pt>
    <dgm:pt modelId="{6F5B2328-789C-4214-9BEF-83B18651A3C9}" type="sibTrans" cxnId="{1743CDE3-C824-4BB9-9CBB-979D92B221E1}">
      <dgm:prSet/>
      <dgm:spPr/>
      <dgm:t>
        <a:bodyPr/>
        <a:lstStyle/>
        <a:p>
          <a:endParaRPr lang="ru-RU" sz="4000"/>
        </a:p>
      </dgm:t>
    </dgm:pt>
    <dgm:pt modelId="{05568B1E-C179-49E6-85E4-DB143D5FF367}">
      <dgm:prSet phldrT="[Текст]" custT="1"/>
      <dgm:spPr/>
      <dgm:t>
        <a:bodyPr/>
        <a:lstStyle/>
        <a:p>
          <a:r>
            <a:rPr lang="en-US" sz="1600" dirty="0" smtClean="0"/>
            <a:t>The prototype of system should be presented on 1.07.2017</a:t>
          </a:r>
          <a:endParaRPr lang="ru-RU" sz="1600" dirty="0"/>
        </a:p>
      </dgm:t>
    </dgm:pt>
    <dgm:pt modelId="{1276C77C-6E13-4E80-B2AC-565413D61D8C}" type="parTrans" cxnId="{5AC7BD87-D548-4489-BD4A-EF62F4E31C85}">
      <dgm:prSet/>
      <dgm:spPr/>
      <dgm:t>
        <a:bodyPr/>
        <a:lstStyle/>
        <a:p>
          <a:endParaRPr lang="ru-RU" sz="4000"/>
        </a:p>
      </dgm:t>
    </dgm:pt>
    <dgm:pt modelId="{955C9298-BBB5-494F-BCD7-1BD4E622883A}" type="sibTrans" cxnId="{5AC7BD87-D548-4489-BD4A-EF62F4E31C85}">
      <dgm:prSet/>
      <dgm:spPr/>
      <dgm:t>
        <a:bodyPr/>
        <a:lstStyle/>
        <a:p>
          <a:endParaRPr lang="ru-RU" sz="4000"/>
        </a:p>
      </dgm:t>
    </dgm:pt>
    <dgm:pt modelId="{48C1F712-C18D-41A9-8288-E8B4C786FA55}">
      <dgm:prSet phldrT="[Текст]" custT="1"/>
      <dgm:spPr/>
      <dgm:t>
        <a:bodyPr/>
        <a:lstStyle/>
        <a:p>
          <a:r>
            <a:rPr lang="en-US" sz="1600" dirty="0" smtClean="0"/>
            <a:t>The product must be in 24/7/365 mode.</a:t>
          </a:r>
          <a:endParaRPr lang="ru-RU" sz="1600" dirty="0"/>
        </a:p>
      </dgm:t>
    </dgm:pt>
    <dgm:pt modelId="{B7D898C4-505C-4FAC-98FA-BC6099FB1C86}" type="parTrans" cxnId="{4948963B-6680-4ADB-B25D-9BA39B83E38D}">
      <dgm:prSet/>
      <dgm:spPr/>
      <dgm:t>
        <a:bodyPr/>
        <a:lstStyle/>
        <a:p>
          <a:endParaRPr lang="ru-RU" sz="4000"/>
        </a:p>
      </dgm:t>
    </dgm:pt>
    <dgm:pt modelId="{47B4B932-69EA-4D7E-91F6-11CCDADD1A57}" type="sibTrans" cxnId="{4948963B-6680-4ADB-B25D-9BA39B83E38D}">
      <dgm:prSet/>
      <dgm:spPr/>
      <dgm:t>
        <a:bodyPr/>
        <a:lstStyle/>
        <a:p>
          <a:endParaRPr lang="ru-RU" sz="4000"/>
        </a:p>
      </dgm:t>
    </dgm:pt>
    <dgm:pt modelId="{6061F0AC-B9F6-4BE4-8431-DC68B02EC835}">
      <dgm:prSet phldrT="[Текст]" custT="1"/>
      <dgm:spPr/>
      <dgm:t>
        <a:bodyPr/>
        <a:lstStyle/>
        <a:p>
          <a:r>
            <a:rPr lang="en-US" sz="1600" dirty="0" smtClean="0"/>
            <a:t>The software must be executed in the language of JAVA, the development of the site, depending on the choice of the development environment.</a:t>
          </a:r>
          <a:endParaRPr lang="ru-RU" sz="1600" dirty="0"/>
        </a:p>
      </dgm:t>
    </dgm:pt>
    <dgm:pt modelId="{B7A09A00-32A8-4FEB-ADCC-872D74D8F1FA}" type="parTrans" cxnId="{4CF129D9-73F5-42B6-B47C-BD9943E1D69C}">
      <dgm:prSet/>
      <dgm:spPr/>
      <dgm:t>
        <a:bodyPr/>
        <a:lstStyle/>
        <a:p>
          <a:endParaRPr lang="ru-RU" sz="4000"/>
        </a:p>
      </dgm:t>
    </dgm:pt>
    <dgm:pt modelId="{219FA61C-3DDB-48B3-AE2F-47917270DC3D}" type="sibTrans" cxnId="{4CF129D9-73F5-42B6-B47C-BD9943E1D69C}">
      <dgm:prSet/>
      <dgm:spPr/>
      <dgm:t>
        <a:bodyPr/>
        <a:lstStyle/>
        <a:p>
          <a:endParaRPr lang="ru-RU" sz="4000"/>
        </a:p>
      </dgm:t>
    </dgm:pt>
    <dgm:pt modelId="{3470616B-F7EA-4255-A611-FF9632EDC4A8}">
      <dgm:prSet phldrT="[Текст]" custT="1"/>
      <dgm:spPr/>
      <dgm:t>
        <a:bodyPr/>
        <a:lstStyle/>
        <a:p>
          <a:r>
            <a:rPr lang="en-US" sz="1600" dirty="0" smtClean="0"/>
            <a:t>The system should be developed on an existing development server.</a:t>
          </a:r>
          <a:endParaRPr lang="ru-RU" sz="1600" dirty="0"/>
        </a:p>
      </dgm:t>
    </dgm:pt>
    <dgm:pt modelId="{EA90BB83-8E8C-4792-9048-4D6E6AF4A0F5}" type="parTrans" cxnId="{C20DE4FB-DACE-4D42-871F-D5B50997CC0D}">
      <dgm:prSet/>
      <dgm:spPr/>
      <dgm:t>
        <a:bodyPr/>
        <a:lstStyle/>
        <a:p>
          <a:endParaRPr lang="ru-RU" sz="4000"/>
        </a:p>
      </dgm:t>
    </dgm:pt>
    <dgm:pt modelId="{D9B3BB10-8375-4356-8018-4BF54BCEBE25}" type="sibTrans" cxnId="{C20DE4FB-DACE-4D42-871F-D5B50997CC0D}">
      <dgm:prSet/>
      <dgm:spPr/>
      <dgm:t>
        <a:bodyPr/>
        <a:lstStyle/>
        <a:p>
          <a:endParaRPr lang="ru-RU" sz="4000"/>
        </a:p>
      </dgm:t>
    </dgm:pt>
    <dgm:pt modelId="{13B010D0-FAB1-4133-94EB-91048898A37F}">
      <dgm:prSet phldrT="[Текст]" custT="1"/>
      <dgm:spPr/>
      <dgm:t>
        <a:bodyPr/>
        <a:lstStyle/>
        <a:p>
          <a:r>
            <a:rPr lang="en-US" sz="1600" dirty="0" smtClean="0"/>
            <a:t>The team is allowed to purchase additional components, tools to improve the development of the project, if subsequently there will be additional restrictions on the software and additional budget losses</a:t>
          </a:r>
          <a:endParaRPr lang="ru-RU" sz="1600" dirty="0"/>
        </a:p>
      </dgm:t>
    </dgm:pt>
    <dgm:pt modelId="{1B357DE9-B958-4283-9C7A-0FA3726D8A9B}" type="parTrans" cxnId="{38D8D1BC-7052-467D-9059-8C9A75404B2C}">
      <dgm:prSet/>
      <dgm:spPr/>
      <dgm:t>
        <a:bodyPr/>
        <a:lstStyle/>
        <a:p>
          <a:endParaRPr lang="ru-RU" sz="4000"/>
        </a:p>
      </dgm:t>
    </dgm:pt>
    <dgm:pt modelId="{CBDB6CC4-5079-4F63-801B-C24A00444E01}" type="sibTrans" cxnId="{38D8D1BC-7052-467D-9059-8C9A75404B2C}">
      <dgm:prSet/>
      <dgm:spPr/>
      <dgm:t>
        <a:bodyPr/>
        <a:lstStyle/>
        <a:p>
          <a:endParaRPr lang="ru-RU" sz="4000"/>
        </a:p>
      </dgm:t>
    </dgm:pt>
    <dgm:pt modelId="{F61558A0-E35A-4793-BAB0-490BD39F6909}">
      <dgm:prSet phldrT="[Текст]" custT="1"/>
      <dgm:spPr/>
      <dgm:t>
        <a:bodyPr/>
        <a:lstStyle/>
        <a:p>
          <a:r>
            <a:rPr lang="en-US" sz="1600" dirty="0" smtClean="0"/>
            <a:t>The product must have reliable data security, as well as the ability to preserve data integrity, while changing the data structure.</a:t>
          </a:r>
          <a:endParaRPr lang="ru-RU" sz="1600" dirty="0"/>
        </a:p>
      </dgm:t>
    </dgm:pt>
    <dgm:pt modelId="{12A1EBF3-CE3C-4458-B936-B81AE3D85B8B}" type="parTrans" cxnId="{75EE9793-99EA-4BC1-AB42-DE33CB900A74}">
      <dgm:prSet/>
      <dgm:spPr/>
      <dgm:t>
        <a:bodyPr/>
        <a:lstStyle/>
        <a:p>
          <a:endParaRPr lang="ru-RU" sz="4000"/>
        </a:p>
      </dgm:t>
    </dgm:pt>
    <dgm:pt modelId="{2EB4E5E6-F857-44A4-A13B-3DEDAC6C5204}" type="sibTrans" cxnId="{75EE9793-99EA-4BC1-AB42-DE33CB900A74}">
      <dgm:prSet/>
      <dgm:spPr/>
      <dgm:t>
        <a:bodyPr/>
        <a:lstStyle/>
        <a:p>
          <a:endParaRPr lang="ru-RU" sz="4000"/>
        </a:p>
      </dgm:t>
    </dgm:pt>
    <dgm:pt modelId="{79726C2F-86F6-4BCE-9565-279C13FC8727}" type="pres">
      <dgm:prSet presAssocID="{ABE70E5F-CD0F-4C57-A483-57A915F2D1F3}" presName="Name0" presStyleCnt="0">
        <dgm:presLayoutVars>
          <dgm:dir/>
          <dgm:resizeHandles val="exact"/>
        </dgm:presLayoutVars>
      </dgm:prSet>
      <dgm:spPr/>
    </dgm:pt>
    <dgm:pt modelId="{3AE085A5-A2BD-4321-B274-B11F785AC875}" type="pres">
      <dgm:prSet presAssocID="{ABE70E5F-CD0F-4C57-A483-57A915F2D1F3}" presName="cycle" presStyleCnt="0"/>
      <dgm:spPr/>
    </dgm:pt>
    <dgm:pt modelId="{959143F5-461C-4F71-9680-70991FE61B06}" type="pres">
      <dgm:prSet presAssocID="{9318B368-B758-48FB-B594-0794E0A12B49}" presName="nodeFirstNode" presStyleLbl="node1" presStyleIdx="0" presStyleCnt="7" custScaleX="119590" custRadScaleRad="93169" custRadScaleInc="-25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A5456-0FC7-4283-87F5-00A0811EB016}" type="pres">
      <dgm:prSet presAssocID="{6F5B2328-789C-4214-9BEF-83B18651A3C9}" presName="sibTransFirstNode" presStyleLbl="bgShp" presStyleIdx="0" presStyleCnt="1" custScaleX="115195"/>
      <dgm:spPr/>
    </dgm:pt>
    <dgm:pt modelId="{C594CD2D-DCCD-47D5-B3CF-7771C5E5EA57}" type="pres">
      <dgm:prSet presAssocID="{05568B1E-C179-49E6-85E4-DB143D5FF367}" presName="nodeFollowingNodes" presStyleLbl="node1" presStyleIdx="1" presStyleCnt="7" custScaleX="128381" custScaleY="83773" custRadScaleRad="120994" custRadScaleInc="1078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FF85FF-DC95-49DD-BC70-9019A72BA083}" type="pres">
      <dgm:prSet presAssocID="{48C1F712-C18D-41A9-8288-E8B4C786FA55}" presName="nodeFollowingNodes" presStyleLbl="node1" presStyleIdx="2" presStyleCnt="7" custScaleX="123323" custRadScaleRad="112034" custRadScaleInc="813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55857E-F1E8-49F2-BB84-F205C2FC0DD6}" type="pres">
      <dgm:prSet presAssocID="{6061F0AC-B9F6-4BE4-8431-DC68B02EC835}" presName="nodeFollowingNodes" presStyleLbl="node1" presStyleIdx="3" presStyleCnt="7" custScaleX="162898" custScaleY="141176" custRadScaleRad="123349" custRadScaleInc="-1948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6E4D05-E6CB-454A-8C26-70F2453ED9D6}" type="pres">
      <dgm:prSet presAssocID="{3470616B-F7EA-4255-A611-FF9632EDC4A8}" presName="nodeFollowingNodes" presStyleLbl="node1" presStyleIdx="4" presStyleCnt="7" custScaleX="136355" custRadScaleRad="112090" custRadScaleInc="312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565070-F9FE-4577-B71C-376F3EEB074E}" type="pres">
      <dgm:prSet presAssocID="{F61558A0-E35A-4793-BAB0-490BD39F6909}" presName="nodeFollowingNodes" presStyleLbl="node1" presStyleIdx="5" presStyleCnt="7" custScaleX="163164" custRadScaleRad="131490" custRadScaleInc="112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4017CD-F4E8-4C51-A565-BD30240305C3}" type="pres">
      <dgm:prSet presAssocID="{13B010D0-FAB1-4133-94EB-91048898A37F}" presName="nodeFollowingNodes" presStyleLbl="node1" presStyleIdx="6" presStyleCnt="7" custScaleX="165920" custScaleY="162446" custRadScaleRad="133929" custRadScaleInc="-354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1896236-3458-4A95-B222-D07D01BAD885}" type="presOf" srcId="{ABE70E5F-CD0F-4C57-A483-57A915F2D1F3}" destId="{79726C2F-86F6-4BCE-9565-279C13FC8727}" srcOrd="0" destOrd="0" presId="urn:microsoft.com/office/officeart/2005/8/layout/cycle3"/>
    <dgm:cxn modelId="{7F11D323-C114-4197-B3C1-2B340A48BA9C}" type="presOf" srcId="{3470616B-F7EA-4255-A611-FF9632EDC4A8}" destId="{996E4D05-E6CB-454A-8C26-70F2453ED9D6}" srcOrd="0" destOrd="0" presId="urn:microsoft.com/office/officeart/2005/8/layout/cycle3"/>
    <dgm:cxn modelId="{1743CDE3-C824-4BB9-9CBB-979D92B221E1}" srcId="{ABE70E5F-CD0F-4C57-A483-57A915F2D1F3}" destId="{9318B368-B758-48FB-B594-0794E0A12B49}" srcOrd="0" destOrd="0" parTransId="{DDD3AC35-C411-4429-8D08-C79524F0FDDB}" sibTransId="{6F5B2328-789C-4214-9BEF-83B18651A3C9}"/>
    <dgm:cxn modelId="{38D8D1BC-7052-467D-9059-8C9A75404B2C}" srcId="{ABE70E5F-CD0F-4C57-A483-57A915F2D1F3}" destId="{13B010D0-FAB1-4133-94EB-91048898A37F}" srcOrd="6" destOrd="0" parTransId="{1B357DE9-B958-4283-9C7A-0FA3726D8A9B}" sibTransId="{CBDB6CC4-5079-4F63-801B-C24A00444E01}"/>
    <dgm:cxn modelId="{A53ACD36-A79E-4C24-9AC7-7E1E613B2880}" type="presOf" srcId="{13B010D0-FAB1-4133-94EB-91048898A37F}" destId="{154017CD-F4E8-4C51-A565-BD30240305C3}" srcOrd="0" destOrd="0" presId="urn:microsoft.com/office/officeart/2005/8/layout/cycle3"/>
    <dgm:cxn modelId="{C20DE4FB-DACE-4D42-871F-D5B50997CC0D}" srcId="{ABE70E5F-CD0F-4C57-A483-57A915F2D1F3}" destId="{3470616B-F7EA-4255-A611-FF9632EDC4A8}" srcOrd="4" destOrd="0" parTransId="{EA90BB83-8E8C-4792-9048-4D6E6AF4A0F5}" sibTransId="{D9B3BB10-8375-4356-8018-4BF54BCEBE25}"/>
    <dgm:cxn modelId="{4A2A2291-A888-4CB0-8872-076D8642B46C}" type="presOf" srcId="{48C1F712-C18D-41A9-8288-E8B4C786FA55}" destId="{76FF85FF-DC95-49DD-BC70-9019A72BA083}" srcOrd="0" destOrd="0" presId="urn:microsoft.com/office/officeart/2005/8/layout/cycle3"/>
    <dgm:cxn modelId="{D8038224-A1A1-4961-8C8C-42D6FC05428E}" type="presOf" srcId="{6061F0AC-B9F6-4BE4-8431-DC68B02EC835}" destId="{AF55857E-F1E8-49F2-BB84-F205C2FC0DD6}" srcOrd="0" destOrd="0" presId="urn:microsoft.com/office/officeart/2005/8/layout/cycle3"/>
    <dgm:cxn modelId="{E9259C8A-618E-4E52-A3AD-BDA0EA7DA382}" type="presOf" srcId="{F61558A0-E35A-4793-BAB0-490BD39F6909}" destId="{A6565070-F9FE-4577-B71C-376F3EEB074E}" srcOrd="0" destOrd="0" presId="urn:microsoft.com/office/officeart/2005/8/layout/cycle3"/>
    <dgm:cxn modelId="{AE052894-C499-4D0A-9231-2A16631D4DC6}" type="presOf" srcId="{6F5B2328-789C-4214-9BEF-83B18651A3C9}" destId="{826A5456-0FC7-4283-87F5-00A0811EB016}" srcOrd="0" destOrd="0" presId="urn:microsoft.com/office/officeart/2005/8/layout/cycle3"/>
    <dgm:cxn modelId="{344E7F28-FC6D-49C9-AF51-8B2F12E7CB0D}" type="presOf" srcId="{9318B368-B758-48FB-B594-0794E0A12B49}" destId="{959143F5-461C-4F71-9680-70991FE61B06}" srcOrd="0" destOrd="0" presId="urn:microsoft.com/office/officeart/2005/8/layout/cycle3"/>
    <dgm:cxn modelId="{4CF129D9-73F5-42B6-B47C-BD9943E1D69C}" srcId="{ABE70E5F-CD0F-4C57-A483-57A915F2D1F3}" destId="{6061F0AC-B9F6-4BE4-8431-DC68B02EC835}" srcOrd="3" destOrd="0" parTransId="{B7A09A00-32A8-4FEB-ADCC-872D74D8F1FA}" sibTransId="{219FA61C-3DDB-48B3-AE2F-47917270DC3D}"/>
    <dgm:cxn modelId="{4948963B-6680-4ADB-B25D-9BA39B83E38D}" srcId="{ABE70E5F-CD0F-4C57-A483-57A915F2D1F3}" destId="{48C1F712-C18D-41A9-8288-E8B4C786FA55}" srcOrd="2" destOrd="0" parTransId="{B7D898C4-505C-4FAC-98FA-BC6099FB1C86}" sibTransId="{47B4B932-69EA-4D7E-91F6-11CCDADD1A57}"/>
    <dgm:cxn modelId="{5AC7BD87-D548-4489-BD4A-EF62F4E31C85}" srcId="{ABE70E5F-CD0F-4C57-A483-57A915F2D1F3}" destId="{05568B1E-C179-49E6-85E4-DB143D5FF367}" srcOrd="1" destOrd="0" parTransId="{1276C77C-6E13-4E80-B2AC-565413D61D8C}" sibTransId="{955C9298-BBB5-494F-BCD7-1BD4E622883A}"/>
    <dgm:cxn modelId="{9A25F312-75BE-4DDD-AFBD-7603E2B4E2E8}" type="presOf" srcId="{05568B1E-C179-49E6-85E4-DB143D5FF367}" destId="{C594CD2D-DCCD-47D5-B3CF-7771C5E5EA57}" srcOrd="0" destOrd="0" presId="urn:microsoft.com/office/officeart/2005/8/layout/cycle3"/>
    <dgm:cxn modelId="{75EE9793-99EA-4BC1-AB42-DE33CB900A74}" srcId="{ABE70E5F-CD0F-4C57-A483-57A915F2D1F3}" destId="{F61558A0-E35A-4793-BAB0-490BD39F6909}" srcOrd="5" destOrd="0" parTransId="{12A1EBF3-CE3C-4458-B936-B81AE3D85B8B}" sibTransId="{2EB4E5E6-F857-44A4-A13B-3DEDAC6C5204}"/>
    <dgm:cxn modelId="{F690E170-2F2F-459E-9A5D-CEEDD26B7507}" type="presParOf" srcId="{79726C2F-86F6-4BCE-9565-279C13FC8727}" destId="{3AE085A5-A2BD-4321-B274-B11F785AC875}" srcOrd="0" destOrd="0" presId="urn:microsoft.com/office/officeart/2005/8/layout/cycle3"/>
    <dgm:cxn modelId="{FD2691CE-56FA-4CD0-BBF2-CBDC59BEC99B}" type="presParOf" srcId="{3AE085A5-A2BD-4321-B274-B11F785AC875}" destId="{959143F5-461C-4F71-9680-70991FE61B06}" srcOrd="0" destOrd="0" presId="urn:microsoft.com/office/officeart/2005/8/layout/cycle3"/>
    <dgm:cxn modelId="{A6925289-820A-4B81-8286-B9D408204E2D}" type="presParOf" srcId="{3AE085A5-A2BD-4321-B274-B11F785AC875}" destId="{826A5456-0FC7-4283-87F5-00A0811EB016}" srcOrd="1" destOrd="0" presId="urn:microsoft.com/office/officeart/2005/8/layout/cycle3"/>
    <dgm:cxn modelId="{FA6EB42A-987D-4797-9E3B-6B1F10B6422C}" type="presParOf" srcId="{3AE085A5-A2BD-4321-B274-B11F785AC875}" destId="{C594CD2D-DCCD-47D5-B3CF-7771C5E5EA57}" srcOrd="2" destOrd="0" presId="urn:microsoft.com/office/officeart/2005/8/layout/cycle3"/>
    <dgm:cxn modelId="{E6E7BF2B-70C1-4844-92B5-AF48FFC99A3E}" type="presParOf" srcId="{3AE085A5-A2BD-4321-B274-B11F785AC875}" destId="{76FF85FF-DC95-49DD-BC70-9019A72BA083}" srcOrd="3" destOrd="0" presId="urn:microsoft.com/office/officeart/2005/8/layout/cycle3"/>
    <dgm:cxn modelId="{5D95F61D-5801-4EB0-9CC6-B576F4A77B08}" type="presParOf" srcId="{3AE085A5-A2BD-4321-B274-B11F785AC875}" destId="{AF55857E-F1E8-49F2-BB84-F205C2FC0DD6}" srcOrd="4" destOrd="0" presId="urn:microsoft.com/office/officeart/2005/8/layout/cycle3"/>
    <dgm:cxn modelId="{4E3E8FA6-53EF-4F30-BC27-25C267FE0729}" type="presParOf" srcId="{3AE085A5-A2BD-4321-B274-B11F785AC875}" destId="{996E4D05-E6CB-454A-8C26-70F2453ED9D6}" srcOrd="5" destOrd="0" presId="urn:microsoft.com/office/officeart/2005/8/layout/cycle3"/>
    <dgm:cxn modelId="{4F5BA021-07EA-483D-A749-D23F237C47A7}" type="presParOf" srcId="{3AE085A5-A2BD-4321-B274-B11F785AC875}" destId="{A6565070-F9FE-4577-B71C-376F3EEB074E}" srcOrd="6" destOrd="0" presId="urn:microsoft.com/office/officeart/2005/8/layout/cycle3"/>
    <dgm:cxn modelId="{2F3E9768-AC97-4689-AAF6-B8FE2D061A47}" type="presParOf" srcId="{3AE085A5-A2BD-4321-B274-B11F785AC875}" destId="{154017CD-F4E8-4C51-A565-BD30240305C3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5456-0FC7-4283-87F5-00A0811EB016}">
      <dsp:nvSpPr>
        <dsp:cNvPr id="0" name=""/>
        <dsp:cNvSpPr/>
      </dsp:nvSpPr>
      <dsp:spPr>
        <a:xfrm>
          <a:off x="2507790" y="-41771"/>
          <a:ext cx="7141597" cy="6199572"/>
        </a:xfrm>
        <a:prstGeom prst="circularArrow">
          <a:avLst>
            <a:gd name="adj1" fmla="val 5544"/>
            <a:gd name="adj2" fmla="val 330680"/>
            <a:gd name="adj3" fmla="val 14190298"/>
            <a:gd name="adj4" fmla="val 171386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143F5-461C-4F71-9680-70991FE61B06}">
      <dsp:nvSpPr>
        <dsp:cNvPr id="0" name=""/>
        <dsp:cNvSpPr/>
      </dsp:nvSpPr>
      <dsp:spPr>
        <a:xfrm>
          <a:off x="4894225" y="81511"/>
          <a:ext cx="2368726" cy="990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Version 1.0 should be launched in production until September 20, 2017</a:t>
          </a:r>
          <a:endParaRPr lang="ru-RU" sz="1600" kern="1200" dirty="0"/>
        </a:p>
      </dsp:txBody>
      <dsp:txXfrm>
        <a:off x="4942570" y="129856"/>
        <a:ext cx="2272036" cy="893663"/>
      </dsp:txXfrm>
    </dsp:sp>
    <dsp:sp modelId="{C594CD2D-DCCD-47D5-B3CF-7771C5E5EA57}">
      <dsp:nvSpPr>
        <dsp:cNvPr id="0" name=""/>
        <dsp:cNvSpPr/>
      </dsp:nvSpPr>
      <dsp:spPr>
        <a:xfrm>
          <a:off x="8007124" y="3176799"/>
          <a:ext cx="2542850" cy="8296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prototype of system should be presented on 1.07.2017</a:t>
          </a:r>
          <a:endParaRPr lang="ru-RU" sz="1600" kern="1200" dirty="0"/>
        </a:p>
      </dsp:txBody>
      <dsp:txXfrm>
        <a:off x="8047624" y="3217299"/>
        <a:ext cx="2461850" cy="748648"/>
      </dsp:txXfrm>
    </dsp:sp>
    <dsp:sp modelId="{76FF85FF-DC95-49DD-BC70-9019A72BA083}">
      <dsp:nvSpPr>
        <dsp:cNvPr id="0" name=""/>
        <dsp:cNvSpPr/>
      </dsp:nvSpPr>
      <dsp:spPr>
        <a:xfrm>
          <a:off x="6830796" y="4795791"/>
          <a:ext cx="2442666" cy="990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product must be in 24/7/365 mode.</a:t>
          </a:r>
          <a:endParaRPr lang="ru-RU" sz="1600" kern="1200" dirty="0"/>
        </a:p>
      </dsp:txBody>
      <dsp:txXfrm>
        <a:off x="6879141" y="4844136"/>
        <a:ext cx="2345976" cy="893663"/>
      </dsp:txXfrm>
    </dsp:sp>
    <dsp:sp modelId="{AF55857E-F1E8-49F2-BB84-F205C2FC0DD6}">
      <dsp:nvSpPr>
        <dsp:cNvPr id="0" name=""/>
        <dsp:cNvSpPr/>
      </dsp:nvSpPr>
      <dsp:spPr>
        <a:xfrm>
          <a:off x="7507836" y="1046223"/>
          <a:ext cx="3226531" cy="13981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software must be executed in the language of JAVA, the development of the site, depending on the choice of the development environment.</a:t>
          </a:r>
          <a:endParaRPr lang="ru-RU" sz="1600" kern="1200" dirty="0"/>
        </a:p>
      </dsp:txBody>
      <dsp:txXfrm>
        <a:off x="7576088" y="1114475"/>
        <a:ext cx="3090027" cy="1261637"/>
      </dsp:txXfrm>
    </dsp:sp>
    <dsp:sp modelId="{996E4D05-E6CB-454A-8C26-70F2453ED9D6}">
      <dsp:nvSpPr>
        <dsp:cNvPr id="0" name=""/>
        <dsp:cNvSpPr/>
      </dsp:nvSpPr>
      <dsp:spPr>
        <a:xfrm>
          <a:off x="2881393" y="4821583"/>
          <a:ext cx="2700792" cy="990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system should be developed on an existing development server.</a:t>
          </a:r>
          <a:endParaRPr lang="ru-RU" sz="1600" kern="1200" dirty="0"/>
        </a:p>
      </dsp:txBody>
      <dsp:txXfrm>
        <a:off x="2929738" y="4869928"/>
        <a:ext cx="2604102" cy="893663"/>
      </dsp:txXfrm>
    </dsp:sp>
    <dsp:sp modelId="{A6565070-F9FE-4577-B71C-376F3EEB074E}">
      <dsp:nvSpPr>
        <dsp:cNvPr id="0" name=""/>
        <dsp:cNvSpPr/>
      </dsp:nvSpPr>
      <dsp:spPr>
        <a:xfrm>
          <a:off x="1067850" y="3016113"/>
          <a:ext cx="3231799" cy="990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product must have reliable data security, as well as the ability to preserve data integrity, while changing the data structure.</a:t>
          </a:r>
          <a:endParaRPr lang="ru-RU" sz="1600" kern="1200" dirty="0"/>
        </a:p>
      </dsp:txBody>
      <dsp:txXfrm>
        <a:off x="1116195" y="3064458"/>
        <a:ext cx="3135109" cy="893663"/>
      </dsp:txXfrm>
    </dsp:sp>
    <dsp:sp modelId="{154017CD-F4E8-4C51-A565-BD30240305C3}">
      <dsp:nvSpPr>
        <dsp:cNvPr id="0" name=""/>
        <dsp:cNvSpPr/>
      </dsp:nvSpPr>
      <dsp:spPr>
        <a:xfrm>
          <a:off x="1215889" y="874002"/>
          <a:ext cx="3286388" cy="1608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team is allowed to purchase additional components, tools to improve the development of the project, if subsequently there will be additional restrictions on the software and additional budget losses</a:t>
          </a:r>
          <a:endParaRPr lang="ru-RU" sz="1600" kern="1200" dirty="0"/>
        </a:p>
      </dsp:txBody>
      <dsp:txXfrm>
        <a:off x="1294424" y="952537"/>
        <a:ext cx="3129318" cy="145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5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0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3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9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46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446E-4DBC-49B4-916D-815167BCC0E4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92D2-796A-4394-80C3-29078692A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5256" y="279234"/>
            <a:ext cx="8691154" cy="5449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Restrictions</a:t>
            </a:r>
            <a:endParaRPr lang="ru-RU" dirty="0">
              <a:solidFill>
                <a:srgbClr val="E97117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7107018"/>
              </p:ext>
            </p:extLst>
          </p:nvPr>
        </p:nvGraphicFramePr>
        <p:xfrm>
          <a:off x="200297" y="719666"/>
          <a:ext cx="11861073" cy="602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Картинки по запросу Restricti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46" y="3111681"/>
            <a:ext cx="344106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123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Restrictions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Dvalian</dc:creator>
  <cp:lastModifiedBy>Dvalian</cp:lastModifiedBy>
  <cp:revision>5</cp:revision>
  <dcterms:created xsi:type="dcterms:W3CDTF">2017-05-21T11:10:04Z</dcterms:created>
  <dcterms:modified xsi:type="dcterms:W3CDTF">2017-05-21T12:09:09Z</dcterms:modified>
</cp:coreProperties>
</file>