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316" r:id="rId4"/>
    <p:sldId id="270" r:id="rId5"/>
    <p:sldId id="271" r:id="rId6"/>
    <p:sldId id="314" r:id="rId7"/>
    <p:sldId id="313" r:id="rId8"/>
    <p:sldId id="315" r:id="rId9"/>
    <p:sldId id="256" r:id="rId10"/>
    <p:sldId id="31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BE9F-DFF0-40FD-AEF0-5336BAE5A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B2362-3AEC-40B0-9439-4287B61CD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0DC98-732D-4968-85E8-F80FCA097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EE00-E2A5-4746-BAD9-6904EA895903}" type="datetimeFigureOut">
              <a:rPr lang="en-ID" smtClean="0"/>
              <a:t>05/09/2019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DCEA0-A6FD-4638-B9CF-055045258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749A7-9AA6-4906-86A8-0F1E0CDA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0E8A-EA55-437E-ADAE-527A727D31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062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0176-7FBD-4897-9E76-B94F648CE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4D2E4-3AA7-4FD6-964C-365028286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1D835-DF90-42EA-BE1D-17A5DC900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EE00-E2A5-4746-BAD9-6904EA895903}" type="datetimeFigureOut">
              <a:rPr lang="en-ID" smtClean="0"/>
              <a:t>05/09/2019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11FCB-3BF7-4599-82BF-9B46F60E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C97D7-ACA5-4811-8970-F58E3333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0E8A-EA55-437E-ADAE-527A727D31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379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D89C4D-A961-4BDF-8A90-DED2997759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CF585-FCF5-481B-AFCD-45E54D048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1D900-3C8C-4C82-AD11-88BA66706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EE00-E2A5-4746-BAD9-6904EA895903}" type="datetimeFigureOut">
              <a:rPr lang="en-ID" smtClean="0"/>
              <a:t>05/09/2019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F021F-327B-426E-BE24-71BACEE20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9883F-FC61-435D-86B6-2A4BF5BA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0E8A-EA55-437E-ADAE-527A727D31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0354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940281"/>
            <a:ext cx="12192000" cy="69696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97" y="5637245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67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6757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" name="Oval 1"/>
          <p:cNvSpPr/>
          <p:nvPr userDrawn="1"/>
        </p:nvSpPr>
        <p:spPr>
          <a:xfrm>
            <a:off x="3599723" y="932723"/>
            <a:ext cx="4992555" cy="4992555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599723" y="2908307"/>
            <a:ext cx="4992555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525" y="3676392"/>
            <a:ext cx="4992555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34297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9350" y="452670"/>
            <a:ext cx="5664629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9350" y="1220755"/>
            <a:ext cx="5664629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16422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677139"/>
            <a:ext cx="12192000" cy="21808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967" y="1438674"/>
            <a:ext cx="4497771" cy="544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755105" y="1622871"/>
            <a:ext cx="2593953" cy="4006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23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DBFC1-E425-4A62-860E-2F5CFDC06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8C751-C008-4642-973A-5F561AE90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AA3A3-A5DE-4B74-B0F1-541974F86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EE00-E2A5-4746-BAD9-6904EA895903}" type="datetimeFigureOut">
              <a:rPr lang="en-ID" smtClean="0"/>
              <a:t>05/09/2019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ACB1B-89D1-418D-A635-541895B23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78A6A-E8E2-4F2B-9D06-9880DBC4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0E8A-EA55-437E-ADAE-527A727D31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96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938F-217A-445B-A553-6779A4B1A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CCDA9-41B3-4A55-A6AD-CAB89B055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4AE0D-7D13-41B9-9AF6-A2FEABFCC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EE00-E2A5-4746-BAD9-6904EA895903}" type="datetimeFigureOut">
              <a:rPr lang="en-ID" smtClean="0"/>
              <a:t>05/09/2019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814FB-5659-4247-9151-BCDB8BA1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2BED1-1FF7-4471-B425-2A7EF4BC4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0E8A-EA55-437E-ADAE-527A727D31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826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456D1-0B50-4DF3-A63D-7F3001184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84724-BFC3-416F-81B0-F79339255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E90D8-B85F-47F2-894B-E5895B269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E9E87-E1D3-4503-9749-58DB82DB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EE00-E2A5-4746-BAD9-6904EA895903}" type="datetimeFigureOut">
              <a:rPr lang="en-ID" smtClean="0"/>
              <a:t>05/09/2019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F3049-EBB7-40C7-882B-959AEDA4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A7034-EC84-4341-A2A9-39955FBF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0E8A-EA55-437E-ADAE-527A727D31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742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2417-EC6D-46B4-91ED-4B064BCC7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64045-8098-450F-A11C-5C3B2CA76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2284A-8E01-4A56-B0E9-365D3276B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547EC-3983-44EA-A987-BA9E421F4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3D348-D85C-4884-A8AF-E8ACF9117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FD0B4-E707-45AB-BA0A-4AEC1BE45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EE00-E2A5-4746-BAD9-6904EA895903}" type="datetimeFigureOut">
              <a:rPr lang="en-ID" smtClean="0"/>
              <a:t>05/09/2019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BCCDD4-11D7-42B5-8FAE-4E29FA7F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254696-7625-4FC1-84EA-C9F2D6E0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0E8A-EA55-437E-ADAE-527A727D31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477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A423F-44A3-429D-9B69-2E47A7F44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DED0F-616A-493E-A16C-51E0244F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EE00-E2A5-4746-BAD9-6904EA895903}" type="datetimeFigureOut">
              <a:rPr lang="en-ID" smtClean="0"/>
              <a:t>05/09/2019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AC0344-A34A-475C-BFC1-87FE9BF3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08F5B4-D32C-403D-BDC7-E5D566207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0E8A-EA55-437E-ADAE-527A727D31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472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990779-D24B-4F6E-AECB-75B912A36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EE00-E2A5-4746-BAD9-6904EA895903}" type="datetimeFigureOut">
              <a:rPr lang="en-ID" smtClean="0"/>
              <a:t>05/09/2019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89F62-0A78-4456-9778-1437871F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3A8CF-07EE-4F0D-9914-21A83A6E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0E8A-EA55-437E-ADAE-527A727D31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449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2FEF-D2F4-4D06-ACA2-46629004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28A59-020A-45BE-A841-70C85CAD7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6A1D5-9E53-488F-B0E1-1F54A1BBD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FD98E-F583-4748-85E7-1D5FB26E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EE00-E2A5-4746-BAD9-6904EA895903}" type="datetimeFigureOut">
              <a:rPr lang="en-ID" smtClean="0"/>
              <a:t>05/09/2019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E0835-7D3B-4CE0-B6AA-83C2D288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F02E6-B271-4C14-B06F-71D7F464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0E8A-EA55-437E-ADAE-527A727D31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360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22894-A2D0-4D2C-8616-C57249961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E2AFEB-FA1E-4A3E-86D0-B92865EBA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762BF-A2D4-4F99-A520-242305AFF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BE609-5969-4FB2-B4F8-5E320CAFD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EE00-E2A5-4746-BAD9-6904EA895903}" type="datetimeFigureOut">
              <a:rPr lang="en-ID" smtClean="0"/>
              <a:t>05/09/2019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4D593-2781-4B83-96DD-BF1D50DA4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C5D67-2E35-4677-AF50-2F13B6947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0E8A-EA55-437E-ADAE-527A727D31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487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C66E87-18AD-46D0-BEDC-F3C62DAB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32B62-495F-49E8-B599-7C8673631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37467-F3E3-487A-A578-D1F32A169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8EE00-E2A5-4746-BAD9-6904EA895903}" type="datetimeFigureOut">
              <a:rPr lang="en-ID" smtClean="0"/>
              <a:t>05/09/2019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63352-0144-42C6-B102-B033263FA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FC4C4-50BA-4E2F-A162-600348FEE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C0E8A-EA55-437E-ADAE-527A727D31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337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21.JPG"/><Relationship Id="rId7" Type="http://schemas.openxmlformats.org/officeDocument/2006/relationships/image" Target="../media/image25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G"/><Relationship Id="rId11" Type="http://schemas.openxmlformats.org/officeDocument/2006/relationships/image" Target="../media/image29.JPG"/><Relationship Id="rId5" Type="http://schemas.openxmlformats.org/officeDocument/2006/relationships/image" Target="../media/image23.JPG"/><Relationship Id="rId10" Type="http://schemas.openxmlformats.org/officeDocument/2006/relationships/image" Target="../media/image28.JPG"/><Relationship Id="rId4" Type="http://schemas.openxmlformats.org/officeDocument/2006/relationships/image" Target="../media/image22.JPG"/><Relationship Id="rId9" Type="http://schemas.openxmlformats.org/officeDocument/2006/relationships/image" Target="../media/image2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99720" y="3429000"/>
            <a:ext cx="4992555" cy="76808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Diah Nur Khasanah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D64A38-AC9A-4151-9828-72E5AAC38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684" y="1199000"/>
            <a:ext cx="1416628" cy="21249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DCF652-B787-406C-8480-FA5D43561FEB}"/>
              </a:ext>
            </a:extLst>
          </p:cNvPr>
          <p:cNvSpPr txBox="1"/>
          <p:nvPr/>
        </p:nvSpPr>
        <p:spPr>
          <a:xfrm>
            <a:off x="4594571" y="4025051"/>
            <a:ext cx="3252236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51418862</a:t>
            </a:r>
          </a:p>
          <a:p>
            <a:pPr algn="ctr"/>
            <a:r>
              <a:rPr lang="en-ID" sz="3200" dirty="0"/>
              <a:t>Teknik </a:t>
            </a:r>
            <a:r>
              <a:rPr lang="en-ID" sz="3200" dirty="0" err="1"/>
              <a:t>Informatika</a:t>
            </a:r>
            <a:endParaRPr lang="en-ID" sz="3200" dirty="0"/>
          </a:p>
          <a:p>
            <a:pPr algn="ctr"/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99722" y="3044958"/>
            <a:ext cx="4992555" cy="768084"/>
          </a:xfrm>
        </p:spPr>
        <p:txBody>
          <a:bodyPr/>
          <a:lstStyle/>
          <a:p>
            <a:r>
              <a:rPr lang="en-US" altLang="ko-KR" dirty="0" err="1"/>
              <a:t>Terima</a:t>
            </a:r>
            <a:r>
              <a:rPr lang="en-US" altLang="ko-KR" dirty="0"/>
              <a:t> Kasih ^^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0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altLang="ko-KR" dirty="0"/>
              <a:t>PROJECT PERPUSTAKAAN (Data </a:t>
            </a:r>
            <a:r>
              <a:rPr lang="en-US" altLang="ko-KR" dirty="0" err="1"/>
              <a:t>Buku</a:t>
            </a:r>
            <a:r>
              <a:rPr lang="en-US" altLang="ko-KR" dirty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 err="1"/>
              <a:t>Dibuat</a:t>
            </a:r>
            <a:r>
              <a:rPr lang="en-US" altLang="ko-KR" dirty="0"/>
              <a:t> </a:t>
            </a:r>
            <a:r>
              <a:rPr lang="en-US" altLang="ko-KR" dirty="0" err="1"/>
              <a:t>menggunakan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1"/>
                </a:solidFill>
              </a:rPr>
              <a:t>Delphi 7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616E0-E139-47C1-BFDD-70DC7FA2C9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26029" y="1136073"/>
            <a:ext cx="9739942" cy="4253346"/>
          </a:xfr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400" dirty="0" err="1"/>
              <a:t>Latar</a:t>
            </a:r>
            <a:r>
              <a:rPr lang="en-US" sz="2400" dirty="0"/>
              <a:t> </a:t>
            </a:r>
            <a:r>
              <a:rPr lang="en-US" sz="2400" dirty="0" err="1"/>
              <a:t>belakang</a:t>
            </a:r>
            <a:r>
              <a:rPr lang="en-US" sz="2400" dirty="0"/>
              <a:t> :</a:t>
            </a:r>
          </a:p>
          <a:p>
            <a:pPr algn="l"/>
            <a:r>
              <a:rPr lang="en-US" sz="2400" dirty="0" err="1"/>
              <a:t>Perpustakaan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factor </a:t>
            </a:r>
            <a:r>
              <a:rPr lang="en-US" sz="2400" dirty="0" err="1"/>
              <a:t>penting</a:t>
            </a:r>
            <a:r>
              <a:rPr lang="en-US" sz="2400" dirty="0"/>
              <a:t> </a:t>
            </a:r>
            <a:r>
              <a:rPr lang="en-US" sz="2400" dirty="0" err="1"/>
              <a:t>didalam</a:t>
            </a:r>
            <a:r>
              <a:rPr lang="en-US" sz="2400" dirty="0"/>
              <a:t> </a:t>
            </a:r>
            <a:r>
              <a:rPr lang="en-US" sz="2400" dirty="0" err="1"/>
              <a:t>penunjang</a:t>
            </a:r>
            <a:r>
              <a:rPr lang="en-US" sz="2400" dirty="0"/>
              <a:t> </a:t>
            </a:r>
            <a:r>
              <a:rPr lang="en-US" sz="2400" dirty="0" err="1"/>
              <a:t>transformasi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ilmu</a:t>
            </a:r>
            <a:r>
              <a:rPr lang="en-US" sz="2400" dirty="0"/>
              <a:t>(</a:t>
            </a:r>
            <a:r>
              <a:rPr lang="en-US" sz="2400" dirty="0" err="1"/>
              <a:t>koleksi</a:t>
            </a:r>
            <a:r>
              <a:rPr lang="en-US" sz="2400" dirty="0"/>
              <a:t>)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pencarian</a:t>
            </a:r>
            <a:r>
              <a:rPr lang="en-US" sz="2400" dirty="0"/>
              <a:t> </a:t>
            </a:r>
            <a:r>
              <a:rPr lang="en-US" sz="2400" dirty="0" err="1"/>
              <a:t>ilmu</a:t>
            </a:r>
            <a:r>
              <a:rPr lang="en-US" sz="2400" dirty="0"/>
              <a:t>. Karena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buku</a:t>
            </a:r>
            <a:r>
              <a:rPr lang="en-US" sz="2400" dirty="0"/>
              <a:t> yang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pengefisiansi</a:t>
            </a:r>
            <a:r>
              <a:rPr lang="en-US" sz="2400" dirty="0"/>
              <a:t> </a:t>
            </a:r>
            <a:r>
              <a:rPr lang="en-US" sz="2400" dirty="0" err="1"/>
              <a:t>pendataan</a:t>
            </a:r>
            <a:r>
              <a:rPr lang="en-US" sz="2400" dirty="0"/>
              <a:t> </a:t>
            </a:r>
            <a:r>
              <a:rPr lang="en-US" sz="2400" dirty="0" err="1"/>
              <a:t>buku-buku</a:t>
            </a:r>
            <a:r>
              <a:rPr lang="en-US" sz="2400" dirty="0"/>
              <a:t> yang </a:t>
            </a:r>
            <a:r>
              <a:rPr lang="en-US" sz="2400" dirty="0" err="1"/>
              <a:t>ada</a:t>
            </a:r>
            <a:r>
              <a:rPr lang="en-US" sz="2400" dirty="0"/>
              <a:t> pada </a:t>
            </a:r>
            <a:r>
              <a:rPr lang="en-US" sz="2400" dirty="0" err="1"/>
              <a:t>perpustakaan</a:t>
            </a:r>
            <a:r>
              <a:rPr lang="en-US" sz="2400" dirty="0"/>
              <a:t>.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 err="1"/>
              <a:t>Tujuan</a:t>
            </a:r>
            <a:r>
              <a:rPr lang="en-US" sz="2400" dirty="0"/>
              <a:t>:</a:t>
            </a:r>
          </a:p>
          <a:p>
            <a:pPr algn="l"/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memudahkan</a:t>
            </a:r>
            <a:r>
              <a:rPr lang="en-US" sz="2400" dirty="0"/>
              <a:t> data </a:t>
            </a:r>
            <a:r>
              <a:rPr lang="en-US" sz="2400" dirty="0" err="1"/>
              <a:t>laporan</a:t>
            </a:r>
            <a:r>
              <a:rPr lang="en-US" sz="2400" dirty="0"/>
              <a:t> </a:t>
            </a:r>
            <a:r>
              <a:rPr lang="en-US" sz="2400" dirty="0" err="1"/>
              <a:t>buku</a:t>
            </a:r>
            <a:r>
              <a:rPr lang="en-US" sz="2400" dirty="0"/>
              <a:t> yang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didalam</a:t>
            </a:r>
            <a:r>
              <a:rPr lang="en-US" sz="2400" dirty="0"/>
              <a:t> </a:t>
            </a:r>
            <a:r>
              <a:rPr lang="en-US" sz="2400" dirty="0" err="1"/>
              <a:t>perpustakaan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Berapa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buku</a:t>
            </a:r>
            <a:r>
              <a:rPr lang="en-US" sz="2400" dirty="0"/>
              <a:t>, </a:t>
            </a:r>
            <a:r>
              <a:rPr lang="en-US" sz="2400" dirty="0" err="1"/>
              <a:t>asal</a:t>
            </a:r>
            <a:r>
              <a:rPr lang="en-US" sz="2400" dirty="0"/>
              <a:t> </a:t>
            </a:r>
            <a:r>
              <a:rPr lang="en-US" sz="2400" dirty="0" err="1"/>
              <a:t>buku</a:t>
            </a:r>
            <a:r>
              <a:rPr lang="en-US" sz="2400" dirty="0"/>
              <a:t>, </a:t>
            </a:r>
            <a:r>
              <a:rPr lang="en-US" sz="2400" dirty="0" err="1"/>
              <a:t>judul</a:t>
            </a:r>
            <a:r>
              <a:rPr lang="en-US" sz="2400" dirty="0"/>
              <a:t> </a:t>
            </a:r>
            <a:r>
              <a:rPr lang="en-US" sz="2400" dirty="0" err="1"/>
              <a:t>buku</a:t>
            </a:r>
            <a:r>
              <a:rPr lang="en-US" sz="2400" dirty="0"/>
              <a:t>, </a:t>
            </a:r>
            <a:r>
              <a:rPr lang="en-US" sz="2400" dirty="0" err="1"/>
              <a:t>siapa</a:t>
            </a:r>
            <a:r>
              <a:rPr lang="en-US" sz="2400" dirty="0"/>
              <a:t> </a:t>
            </a:r>
            <a:r>
              <a:rPr lang="en-US" sz="2400" dirty="0" err="1"/>
              <a:t>penerbitnya</a:t>
            </a:r>
            <a:r>
              <a:rPr lang="en-US" sz="2400" dirty="0"/>
              <a:t> </a:t>
            </a:r>
            <a:r>
              <a:rPr lang="en-US" sz="2400" dirty="0" err="1"/>
              <a:t>dll</a:t>
            </a:r>
            <a:r>
              <a:rPr lang="en-US" sz="2400" dirty="0"/>
              <a:t>.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6111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Login Admin</a:t>
            </a:r>
            <a:endParaRPr lang="ko-KR" alt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3191E1-D333-4914-90BB-EEEBA4D63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979" y="1583558"/>
            <a:ext cx="6117058" cy="44708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3C7E1A-E0FD-4956-8ED4-8ABAD2514611}"/>
              </a:ext>
            </a:extLst>
          </p:cNvPr>
          <p:cNvSpPr txBox="1"/>
          <p:nvPr/>
        </p:nvSpPr>
        <p:spPr>
          <a:xfrm>
            <a:off x="817418" y="1183448"/>
            <a:ext cx="1729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kata </a:t>
            </a:r>
            <a:r>
              <a:rPr lang="en-US" sz="2400" dirty="0" err="1"/>
              <a:t>sandi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0519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User Input Data</a:t>
            </a:r>
            <a:endParaRPr lang="ko-KR" alt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3191E1-D333-4914-90BB-EEEBA4D63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3978" y="950240"/>
            <a:ext cx="6140827" cy="52843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25919A-C6B8-4D02-84EA-0AC2AD8E4A93}"/>
              </a:ext>
            </a:extLst>
          </p:cNvPr>
          <p:cNvSpPr txBox="1"/>
          <p:nvPr/>
        </p:nvSpPr>
        <p:spPr>
          <a:xfrm>
            <a:off x="817418" y="1183448"/>
            <a:ext cx="19727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Menyimpan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Mengubah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Menghapus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Refresh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Pencarian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40699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Database </a:t>
            </a:r>
            <a:endParaRPr lang="ko-KR" alt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3191E1-D333-4914-90BB-EEEBA4D63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1658" y="280912"/>
            <a:ext cx="6140827" cy="22234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C6974B-DA49-4095-8FE9-BF3DBF2EA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979" y="2765431"/>
            <a:ext cx="6128506" cy="15882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A48E5B-1B05-4D0C-962A-D44F2A282C9F}"/>
              </a:ext>
            </a:extLst>
          </p:cNvPr>
          <p:cNvSpPr txBox="1"/>
          <p:nvPr/>
        </p:nvSpPr>
        <p:spPr>
          <a:xfrm>
            <a:off x="817418" y="1183448"/>
            <a:ext cx="2348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MS </a:t>
            </a:r>
            <a:r>
              <a:rPr lang="en-US" sz="2400" dirty="0" err="1"/>
              <a:t>Acces</a:t>
            </a:r>
            <a:r>
              <a:rPr lang="en-US" sz="2400" dirty="0"/>
              <a:t> 2003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.</a:t>
            </a:r>
            <a:r>
              <a:rPr lang="en-US" sz="2400" dirty="0" err="1"/>
              <a:t>mdb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9BE3DD-5356-4AA5-84F1-9E626EE9DC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495" y="4614804"/>
            <a:ext cx="41529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22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.pas , .</a:t>
            </a:r>
            <a:r>
              <a:rPr lang="en-US" altLang="ko-KR" dirty="0" err="1"/>
              <a:t>dpr</a:t>
            </a:r>
            <a:r>
              <a:rPr lang="en-US" altLang="ko-KR" dirty="0"/>
              <a:t>, .</a:t>
            </a:r>
            <a:r>
              <a:rPr lang="en-US" altLang="ko-KR" dirty="0" err="1"/>
              <a:t>dfm</a:t>
            </a:r>
            <a:endParaRPr lang="ko-KR" altLang="en-US" dirty="0"/>
          </a:p>
        </p:txBody>
      </p:sp>
      <p:sp>
        <p:nvSpPr>
          <p:cNvPr id="11" name="Oval 10"/>
          <p:cNvSpPr/>
          <p:nvPr/>
        </p:nvSpPr>
        <p:spPr>
          <a:xfrm>
            <a:off x="8090024" y="1965887"/>
            <a:ext cx="768085" cy="76808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22" name="Oval 21"/>
          <p:cNvSpPr/>
          <p:nvPr/>
        </p:nvSpPr>
        <p:spPr>
          <a:xfrm>
            <a:off x="3358935" y="1990320"/>
            <a:ext cx="768085" cy="76808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5" name="TextBox 24"/>
          <p:cNvSpPr txBox="1"/>
          <p:nvPr/>
        </p:nvSpPr>
        <p:spPr>
          <a:xfrm>
            <a:off x="602362" y="2713194"/>
            <a:ext cx="2558815" cy="3385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 Unit dan 1 Project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828681" y="2910181"/>
            <a:ext cx="1429852" cy="3385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 FORM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71247D-474F-4C03-AA3A-CBED4581E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13" y="3218971"/>
            <a:ext cx="1910264" cy="28788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802F05-222F-45D0-B9F2-CC5BF3886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931" y="3429000"/>
            <a:ext cx="1852601" cy="23672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6CB734-97AC-4D8D-9296-0359BD99A4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82" r="27248" b="71849"/>
          <a:stretch/>
        </p:blipFill>
        <p:spPr>
          <a:xfrm>
            <a:off x="4793675" y="3218971"/>
            <a:ext cx="2521527" cy="91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8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5BA693-7815-45BA-9B8B-2063C4E0C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50" y="461962"/>
            <a:ext cx="10889241" cy="6260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D190E2-27AF-4E3D-885B-89EE65D2B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05" y="461962"/>
            <a:ext cx="11176722" cy="62764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7CE503-5F52-4E2A-B86B-A0AC47506E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79" y="342859"/>
            <a:ext cx="11222182" cy="63794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A1EABC-7057-451B-9B9B-8EA58A1E32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79" y="370365"/>
            <a:ext cx="11232356" cy="63680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2D1494-890C-4570-ABEE-255E29AFFA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79" y="354274"/>
            <a:ext cx="11443639" cy="645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2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705358-C130-49AE-BC26-36794D39D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20" y="346582"/>
            <a:ext cx="10345016" cy="61648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5F88DA-F47E-480F-B7F4-013916193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4" y="240289"/>
            <a:ext cx="10584872" cy="62823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35DA58-9C55-40F5-A962-F9FA501C3F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4" y="240288"/>
            <a:ext cx="10584872" cy="63483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E3DA93-384B-4A21-BE21-44379FE0A8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20" y="229029"/>
            <a:ext cx="10647803" cy="63886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74947F-4C14-42CD-BCF5-304C95FDC8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26" y="196550"/>
            <a:ext cx="10778403" cy="64358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4496EF2-9D17-43F0-97BE-07024CD85F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71" y="225611"/>
            <a:ext cx="10747752" cy="63661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B8D324-C9E4-4E43-BEFB-47F49FF538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77" y="174315"/>
            <a:ext cx="11429660" cy="64143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35617D5-32B4-43C4-9ECD-41770B9A02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58" y="74545"/>
            <a:ext cx="11040779" cy="65869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139CA48-1E21-4E16-8180-3E84C83C36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57" y="74545"/>
            <a:ext cx="11047392" cy="651410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F149F4A-AAAA-484D-BE03-BD3533F503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56" y="71411"/>
            <a:ext cx="11273393" cy="663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2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196</TotalTime>
  <Words>117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Diah Nur Khasanah</dc:creator>
  <cp:lastModifiedBy>Diah Nur Khasanah</cp:lastModifiedBy>
  <cp:revision>25</cp:revision>
  <dcterms:created xsi:type="dcterms:W3CDTF">2019-09-04T13:26:45Z</dcterms:created>
  <dcterms:modified xsi:type="dcterms:W3CDTF">2019-09-05T06:23:58Z</dcterms:modified>
</cp:coreProperties>
</file>