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2D80-3448-4326-AFF6-2924E039C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76E99-F3F2-41AC-BABC-397A14A57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2138-D341-4601-B98E-1C81D843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C6F2-D289-4327-8D6E-4444B9D6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8ADC-5A29-4E6D-B854-E40127E5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35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C6CC-44EC-4225-A56A-54975912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97BB0-29B4-474B-9DD3-6658FD88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5F01-9FC6-498E-9604-42ED8DEE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DEFD-89CF-4B93-8021-3BA0CD79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74A98-B4FA-4F78-8954-AD3451C6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60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6D95A-0142-46A9-B5C6-2C2B5985E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3832A-C501-4E51-9CD0-05E21C12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425-B7E1-438C-ACFB-E84A0DB7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49CF-63FC-4147-82C2-43000598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4470-74AF-43C1-B1BB-BD868A22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15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58C8-F64C-48B0-ACC7-2D7EB7F4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9AA7-2348-4DD7-8C21-E9589EAA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A961-3D7B-493E-A31F-41EA387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F930-E028-4099-ACBE-CE0E5B16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BEEF-1DAD-487D-BA4A-4D2857F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630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1243-CA23-47AA-ACBF-4B18BA7E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1956C-D0B0-4625-84FC-A95C675F5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463A-2168-4ECE-9F73-DBD85FDA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9DB7-2A7E-4F19-AA99-AD35652A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A30E-E4BE-4805-9B1A-FC6D95E8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17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1C64-60A7-485D-A625-AE5285F7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3836-3F3B-4F3B-B6DB-C687D4266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E6A7-83DF-485A-8CE5-D5DF7D71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09BE7-8B3C-422B-8C8B-91476D66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35D4B-3A22-4C5F-8F4E-455534CA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55DE0-0BBB-42FE-BF9B-057ACA21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618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39CA-6586-4576-86FE-C3FC6F44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3B734-AAB5-4C57-A5F5-E856B50F4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15719-FC1C-4313-81FF-BFAC44C8B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5050E-1BCA-4571-A3C3-95D8781B3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B95CC-DAEB-4FE1-A194-688896F2D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A3BC3-40C4-4569-97A8-A2952D90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348C9-7428-4F78-A03D-E2D26D9C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D8B38-1628-4128-8890-9DD1D194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61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A83-7EFB-404B-A022-C187CF5F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BA406-E9D8-4547-8CDF-AD4F75AF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962CB-694D-4313-BBCA-42410128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E447D-AD2D-4DB3-BE72-F57D5BAA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52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57345-11F6-4FDE-AC10-49FC8D4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FA61B-F369-4D5F-8D97-77F6BCE7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BC15-69CC-4405-9C3E-9CE22DEF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048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C380-C465-4FEF-8DDA-308A0764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A4D9-6D95-47E7-8281-DCB51AE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78FFD-8D08-4BCA-BBDA-6995FD53C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B2430-F2DD-4E1B-B665-32FED3FB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7068-3810-49C2-860A-86637239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DEB0-3137-4993-AC08-9E60D9BC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548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4ED0-F4F8-4B13-9CD2-6837979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5016C-1F95-45EC-9A37-C2F492D66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9DE1E-F455-496F-9082-E6CD75DB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42C7-6174-41A9-8E40-C93C8280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1DA22-87CC-40C4-AB56-67712A20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ED226-A825-4528-9572-3BE2EF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9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4EA58-F519-4B06-86A3-1D176EC9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361C-7213-49B1-B749-76EF9EFC8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71863-DB76-4E02-BDD1-FC48AC08A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F881-518F-40B6-A978-16844F39BC52}" type="datetimeFigureOut">
              <a:rPr lang="en-ID" smtClean="0"/>
              <a:t>05/09/2019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24B2-2DDB-4E1C-89D7-42AEC2C6C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BFA43-C6FB-4A43-8C52-091126934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EBA4-8761-4062-B897-1F9EDACEE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12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705358-C130-49AE-BC26-36794D39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" y="346582"/>
            <a:ext cx="10345016" cy="6164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F88DA-F47E-480F-B7F4-01391619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240289"/>
            <a:ext cx="10584872" cy="6282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5DA58-9C55-40F5-A962-F9FA501C3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240288"/>
            <a:ext cx="10584872" cy="6348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3DA93-384B-4A21-BE21-44379FE0A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" y="229029"/>
            <a:ext cx="10647803" cy="63886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74947F-4C14-42CD-BCF5-304C95FDC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6" y="196550"/>
            <a:ext cx="10778403" cy="6435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496EF2-9D17-43F0-97BE-07024CD85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1" y="225611"/>
            <a:ext cx="10747752" cy="63661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B8D324-C9E4-4E43-BEFB-47F49FF538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7" y="174315"/>
            <a:ext cx="11429660" cy="64143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5617D5-32B4-43C4-9ECD-41770B9A0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8" y="74545"/>
            <a:ext cx="11040779" cy="65869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39CA48-1E21-4E16-8180-3E84C83C36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7" y="74545"/>
            <a:ext cx="11047392" cy="65141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149F4A-AAAA-484D-BE03-BD3533F50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6" y="71411"/>
            <a:ext cx="11273393" cy="66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5BA693-7815-45BA-9B8B-2063C4E0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0" y="461962"/>
            <a:ext cx="10889241" cy="6260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190E2-27AF-4E3D-885B-89EE65D2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5" y="461962"/>
            <a:ext cx="11176722" cy="6276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CE503-5F52-4E2A-B86B-A0AC47506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9" y="342859"/>
            <a:ext cx="11222182" cy="6379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A1EABC-7057-451B-9B9B-8EA58A1E3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9" y="370365"/>
            <a:ext cx="11232356" cy="6368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2D1494-890C-4570-ABEE-255E29AFFA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9" y="354274"/>
            <a:ext cx="11443639" cy="64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Nur Khasanah</dc:creator>
  <cp:lastModifiedBy>Diah Nur Khasanah</cp:lastModifiedBy>
  <cp:revision>2</cp:revision>
  <dcterms:created xsi:type="dcterms:W3CDTF">2019-09-05T03:12:27Z</dcterms:created>
  <dcterms:modified xsi:type="dcterms:W3CDTF">2019-09-05T03:34:45Z</dcterms:modified>
</cp:coreProperties>
</file>