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9" r:id="rId16"/>
    <p:sldId id="280" r:id="rId17"/>
    <p:sldId id="281" r:id="rId18"/>
    <p:sldId id="283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518EC-31A4-4DB1-9A9C-4C73A0C2707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0867C-4A6A-4166-B9F9-63A292C1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1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64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96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4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06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135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55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84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85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9447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25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05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52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90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23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42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79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96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5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1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A255-D0DA-4A45-9679-49E26CFF87E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445D-8634-4A54-B487-52124DD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30" y="171635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7"/>
            <a:ext cx="8069580" cy="499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6545" indent="-342900" algn="just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6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iel</a:t>
            </a:r>
            <a:r>
              <a:rPr sz="2400" i="1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iguna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menjela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au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leb</a:t>
            </a:r>
            <a:r>
              <a:rPr sz="2400" spc="-5" dirty="0">
                <a:latin typeface="Calibri"/>
                <a:cs typeface="Calibri"/>
              </a:rPr>
              <a:t>ih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da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langsung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k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580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paham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seba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besa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mempu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ilai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tiap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(fungs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</a:t>
            </a:r>
            <a:r>
              <a:rPr sz="2400" spc="-5" dirty="0">
                <a:latin typeface="Calibri"/>
                <a:cs typeface="Calibri"/>
              </a:rPr>
              <a:t>ng)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ny</a:t>
            </a:r>
            <a:r>
              <a:rPr sz="2400" spc="-10" dirty="0">
                <a:latin typeface="Calibri"/>
                <a:cs typeface="Calibri"/>
              </a:rPr>
              <a:t>a: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asi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endParaRPr sz="2400" dirty="0">
              <a:latin typeface="Calibri"/>
              <a:cs typeface="Calibri"/>
            </a:endParaRPr>
          </a:p>
          <a:p>
            <a:pPr marL="355600" marR="6985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Den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men</a:t>
            </a:r>
            <a:r>
              <a:rPr sz="2400" spc="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guna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0" dirty="0">
                <a:latin typeface="Calibri"/>
                <a:cs typeface="Calibri"/>
              </a:rPr>
              <a:t>k,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u="heavy" spc="-5" dirty="0">
                <a:latin typeface="Calibri"/>
                <a:cs typeface="Calibri"/>
              </a:rPr>
              <a:t>mu</a:t>
            </a:r>
            <a:r>
              <a:rPr sz="2400" b="1" u="heavy" spc="-25" dirty="0">
                <a:latin typeface="Calibri"/>
                <a:cs typeface="Calibri"/>
              </a:rPr>
              <a:t>a</a:t>
            </a:r>
            <a:r>
              <a:rPr sz="2400" b="1" u="heavy" spc="-30" dirty="0">
                <a:latin typeface="Calibri"/>
                <a:cs typeface="Calibri"/>
              </a:rPr>
              <a:t>t</a:t>
            </a:r>
            <a:r>
              <a:rPr sz="2400" b="1" u="heavy" dirty="0">
                <a:latin typeface="Calibri"/>
                <a:cs typeface="Calibri"/>
              </a:rPr>
              <a:t>an</a:t>
            </a:r>
            <a:r>
              <a:rPr sz="2400" b="1" u="heavy" spc="-10" dirty="0">
                <a:latin typeface="Calibri"/>
                <a:cs typeface="Calibri"/>
              </a:rPr>
              <a:t> </a:t>
            </a:r>
            <a:r>
              <a:rPr sz="2400" b="1" u="heavy" dirty="0">
                <a:latin typeface="Calibri"/>
                <a:cs typeface="Calibri"/>
              </a:rPr>
              <a:t>sum</a:t>
            </a:r>
            <a:r>
              <a:rPr sz="2400" b="1" u="heavy" spc="-10" dirty="0">
                <a:latin typeface="Calibri"/>
                <a:cs typeface="Calibri"/>
              </a:rPr>
              <a:t>b</a:t>
            </a:r>
            <a:r>
              <a:rPr sz="2400" b="1" u="heavy" spc="-5" dirty="0">
                <a:latin typeface="Calibri"/>
                <a:cs typeface="Calibri"/>
              </a:rPr>
              <a:t>er:</a:t>
            </a:r>
            <a:r>
              <a:rPr sz="2400" b="1" u="heavy" dirty="0">
                <a:latin typeface="Calibri"/>
                <a:cs typeface="Calibri"/>
              </a:rPr>
              <a:t> </a:t>
            </a:r>
            <a:r>
              <a:rPr sz="2400" b="1" u="heavy" spc="-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menimbu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ian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dap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b="1" u="heavy" spc="-25" dirty="0">
                <a:latin typeface="Calibri"/>
                <a:cs typeface="Calibri"/>
              </a:rPr>
              <a:t>mu</a:t>
            </a:r>
            <a:r>
              <a:rPr sz="2400" b="1" u="heavy" spc="-35" dirty="0">
                <a:latin typeface="Calibri"/>
                <a:cs typeface="Calibri"/>
              </a:rPr>
              <a:t>a</a:t>
            </a:r>
            <a:r>
              <a:rPr sz="2400" b="1" u="heavy" spc="-40" dirty="0">
                <a:latin typeface="Calibri"/>
                <a:cs typeface="Calibri"/>
              </a:rPr>
              <a:t>t</a:t>
            </a:r>
            <a:r>
              <a:rPr sz="2400" b="1" u="heavy" spc="-15" dirty="0">
                <a:latin typeface="Calibri"/>
                <a:cs typeface="Calibri"/>
              </a:rPr>
              <a:t>an</a:t>
            </a:r>
            <a:r>
              <a:rPr sz="2400" b="1" u="heavy" spc="-5" dirty="0">
                <a:latin typeface="Calibri"/>
                <a:cs typeface="Calibri"/>
              </a:rPr>
              <a:t> </a:t>
            </a:r>
            <a:r>
              <a:rPr sz="2400" b="1" u="heavy" spc="-25" dirty="0">
                <a:latin typeface="Calibri"/>
                <a:cs typeface="Calibri"/>
              </a:rPr>
              <a:t>u</a:t>
            </a:r>
            <a:r>
              <a:rPr sz="2400" b="1" u="heavy" spc="-15" dirty="0">
                <a:latin typeface="Calibri"/>
                <a:cs typeface="Calibri"/>
              </a:rPr>
              <a:t>ji:</a:t>
            </a:r>
            <a:endParaRPr sz="2400" dirty="0">
              <a:latin typeface="Calibri"/>
              <a:cs typeface="Calibri"/>
            </a:endParaRPr>
          </a:p>
          <a:p>
            <a:pPr marL="355600" marR="385445" algn="just"/>
            <a:r>
              <a:rPr sz="2400" b="1" u="heavy" spc="-2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sebu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masi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masi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“me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asa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adaan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lui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 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trik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sebut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spcBef>
                <a:spcPts val="875"/>
              </a:spcBef>
            </a:pP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merasa</a:t>
            </a:r>
            <a:r>
              <a:rPr sz="2000" b="1" i="1" spc="-5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i="1" spc="-10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1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era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gaya</a:t>
            </a:r>
            <a:r>
              <a:rPr sz="20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(Coulomb)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0" y="685790"/>
            <a:ext cx="4724400" cy="1682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828800"/>
            <a:ext cx="5078486" cy="2444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0474" y="4979987"/>
            <a:ext cx="2974976" cy="673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5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554" y="117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leh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Si</a:t>
            </a:r>
            <a:r>
              <a:rPr spc="-50" dirty="0"/>
              <a:t>s</a:t>
            </a:r>
            <a:r>
              <a:rPr spc="-45" dirty="0"/>
              <a:t>t</a:t>
            </a:r>
            <a:r>
              <a:rPr dirty="0"/>
              <a:t>em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po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7"/>
            <a:ext cx="7993380" cy="266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352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el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ctric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rupa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besa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namu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berb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uruha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arti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latin typeface="Calibri"/>
                <a:cs typeface="Calibri"/>
              </a:rPr>
              <a:t>si</a:t>
            </a:r>
            <a:r>
              <a:rPr sz="2400" b="1" u="heavy" spc="-25" dirty="0">
                <a:latin typeface="Calibri"/>
                <a:cs typeface="Calibri"/>
              </a:rPr>
              <a:t>s</a:t>
            </a:r>
            <a:r>
              <a:rPr sz="2400" b="1" u="heavy" spc="-30" dirty="0">
                <a:latin typeface="Calibri"/>
                <a:cs typeface="Calibri"/>
              </a:rPr>
              <a:t>t</a:t>
            </a:r>
            <a:r>
              <a:rPr sz="2400" b="1" u="heavy" spc="-5" dirty="0">
                <a:latin typeface="Calibri"/>
                <a:cs typeface="Calibri"/>
              </a:rPr>
              <a:t>e</a:t>
            </a:r>
            <a:r>
              <a:rPr sz="2400" b="1" u="heavy" dirty="0">
                <a:latin typeface="Calibri"/>
                <a:cs typeface="Calibri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eri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ny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latin typeface="Calibri"/>
                <a:cs typeface="Calibri"/>
              </a:rPr>
              <a:t>m</a:t>
            </a:r>
            <a:r>
              <a:rPr sz="2400" b="1" u="heavy" spc="5" dirty="0">
                <a:latin typeface="Calibri"/>
                <a:cs typeface="Calibri"/>
              </a:rPr>
              <a:t>o</a:t>
            </a:r>
            <a:r>
              <a:rPr sz="2400" b="1" u="heavy" spc="-5" dirty="0">
                <a:latin typeface="Calibri"/>
                <a:cs typeface="Calibri"/>
              </a:rPr>
              <a:t>m</a:t>
            </a:r>
            <a:r>
              <a:rPr sz="2400" b="1" u="heavy" spc="5" dirty="0">
                <a:latin typeface="Calibri"/>
                <a:cs typeface="Calibri"/>
              </a:rPr>
              <a:t>e</a:t>
            </a:r>
            <a:r>
              <a:rPr sz="2400" b="1" u="heavy" spc="-1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latin typeface="Calibri"/>
                <a:cs typeface="Calibri"/>
              </a:rPr>
              <a:t>di</a:t>
            </a:r>
            <a:r>
              <a:rPr sz="2400" b="1" u="heavy" spc="-30" dirty="0">
                <a:latin typeface="Calibri"/>
                <a:cs typeface="Calibri"/>
              </a:rPr>
              <a:t>p</a:t>
            </a:r>
            <a:r>
              <a:rPr sz="2400" b="1" u="heavy" spc="-10" dirty="0">
                <a:latin typeface="Calibri"/>
                <a:cs typeface="Calibri"/>
              </a:rPr>
              <a:t>ole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aruhi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besa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edua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2360" y="3276600"/>
            <a:ext cx="2943225" cy="257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2016" y="5791144"/>
            <a:ext cx="16490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dirty="0">
                <a:latin typeface="Calibri"/>
                <a:cs typeface="Calibri"/>
              </a:rPr>
              <a:t>Mo</a:t>
            </a:r>
            <a:r>
              <a:rPr spc="-10" dirty="0">
                <a:latin typeface="Calibri"/>
                <a:cs typeface="Calibri"/>
              </a:rPr>
              <a:t>le</a:t>
            </a:r>
            <a:r>
              <a:rPr spc="-35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15" baseline="-20833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O)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ang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me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ntuk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po</a:t>
            </a:r>
            <a:r>
              <a:rPr spc="-10" dirty="0">
                <a:latin typeface="Calibri"/>
                <a:cs typeface="Calibri"/>
              </a:rPr>
              <a:t>le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9774" y="3962401"/>
            <a:ext cx="936626" cy="35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886200"/>
            <a:ext cx="1752600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1354" y="3886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4"/>
                </a:moveTo>
                <a:lnTo>
                  <a:pt x="10105" y="47653"/>
                </a:lnTo>
                <a:lnTo>
                  <a:pt x="37045" y="16648"/>
                </a:lnTo>
                <a:lnTo>
                  <a:pt x="75753" y="961"/>
                </a:lnTo>
                <a:lnTo>
                  <a:pt x="88891" y="0"/>
                </a:lnTo>
                <a:lnTo>
                  <a:pt x="1054095" y="0"/>
                </a:lnTo>
                <a:lnTo>
                  <a:pt x="1068674" y="1185"/>
                </a:lnTo>
                <a:lnTo>
                  <a:pt x="1082488" y="4616"/>
                </a:lnTo>
                <a:lnTo>
                  <a:pt x="1117471" y="26508"/>
                </a:lnTo>
                <a:lnTo>
                  <a:pt x="1138827" y="61855"/>
                </a:lnTo>
                <a:lnTo>
                  <a:pt x="1143006" y="88904"/>
                </a:lnTo>
                <a:lnTo>
                  <a:pt x="1143006" y="444495"/>
                </a:lnTo>
                <a:lnTo>
                  <a:pt x="1141820" y="459070"/>
                </a:lnTo>
                <a:lnTo>
                  <a:pt x="1138390" y="472881"/>
                </a:lnTo>
                <a:lnTo>
                  <a:pt x="1116499" y="507862"/>
                </a:lnTo>
                <a:lnTo>
                  <a:pt x="1081150" y="529220"/>
                </a:lnTo>
                <a:lnTo>
                  <a:pt x="1054095" y="533399"/>
                </a:lnTo>
                <a:lnTo>
                  <a:pt x="88891" y="533399"/>
                </a:lnTo>
                <a:lnTo>
                  <a:pt x="74316" y="532214"/>
                </a:lnTo>
                <a:lnTo>
                  <a:pt x="60504" y="528782"/>
                </a:lnTo>
                <a:lnTo>
                  <a:pt x="25526" y="506885"/>
                </a:lnTo>
                <a:lnTo>
                  <a:pt x="4174" y="471533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23615" y="5562543"/>
            <a:ext cx="187833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pc="-1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kt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alah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dari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Calibri"/>
                <a:cs typeface="Calibri"/>
              </a:rPr>
              <a:t>ke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1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369" y="171635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leh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po</a:t>
            </a:r>
            <a:r>
              <a:rPr dirty="0"/>
              <a:t>le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0" y="1828747"/>
            <a:ext cx="2819400" cy="4957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936276"/>
            <a:ext cx="7785734" cy="344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Meski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memi</a:t>
            </a:r>
            <a:r>
              <a:rPr sz="2400" dirty="0">
                <a:latin typeface="Calibri"/>
                <a:cs typeface="Calibri"/>
              </a:rPr>
              <a:t>liki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menimbu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23"/>
              </a:spcBef>
              <a:buClr>
                <a:srgbClr val="1F487C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2737485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semba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superpos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masi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masi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Mi</a:t>
            </a: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jauh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ak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uru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sumb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4602227"/>
            <a:ext cx="3686190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0851" y="5783262"/>
            <a:ext cx="1557399" cy="69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2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1" y="200274"/>
            <a:ext cx="6106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Medan</a:t>
            </a:r>
            <a:r>
              <a:rPr sz="3200" spc="-90" dirty="0">
                <a:solidFill>
                  <a:srgbClr val="3D43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i</a:t>
            </a:r>
            <a:r>
              <a:rPr sz="3200" spc="-50" dirty="0">
                <a:solidFill>
                  <a:srgbClr val="3D439A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tr</a:t>
            </a:r>
            <a:r>
              <a:rPr sz="3200" spc="-15" dirty="0">
                <a:solidFill>
                  <a:srgbClr val="3D439A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k</a:t>
            </a:r>
            <a:r>
              <a:rPr sz="3200" spc="-65" dirty="0">
                <a:solidFill>
                  <a:srgbClr val="3D43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leh</a:t>
            </a:r>
            <a:r>
              <a:rPr sz="3200" spc="-80" dirty="0">
                <a:solidFill>
                  <a:srgbClr val="3D43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i</a:t>
            </a:r>
            <a:r>
              <a:rPr sz="3200" spc="-50" dirty="0">
                <a:solidFill>
                  <a:srgbClr val="3D439A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tr</a:t>
            </a:r>
            <a:r>
              <a:rPr sz="3200" spc="-15" dirty="0">
                <a:solidFill>
                  <a:srgbClr val="3D439A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bus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3D43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Mu</a:t>
            </a:r>
            <a:r>
              <a:rPr sz="3200" spc="-35" dirty="0">
                <a:solidFill>
                  <a:srgbClr val="3D439A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3D439A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D439A"/>
                </a:solidFill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442291" y="850442"/>
            <a:ext cx="9144000" cy="8617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800" spc="-5" dirty="0"/>
              <a:t>D</a:t>
            </a:r>
            <a:r>
              <a:rPr sz="2800" dirty="0"/>
              <a:t>i</a:t>
            </a:r>
            <a:r>
              <a:rPr sz="2800" spc="-30" dirty="0"/>
              <a:t>s</a:t>
            </a:r>
            <a:r>
              <a:rPr sz="2800" dirty="0"/>
              <a:t>tri</a:t>
            </a:r>
            <a:r>
              <a:rPr sz="2800" spc="-5" dirty="0"/>
              <a:t>bus</a:t>
            </a:r>
            <a:r>
              <a:rPr sz="2800" dirty="0"/>
              <a:t>i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mu</a:t>
            </a:r>
            <a:r>
              <a:rPr sz="2800" spc="-25" dirty="0"/>
              <a:t>a</a:t>
            </a:r>
            <a:r>
              <a:rPr sz="2800" spc="-35" dirty="0"/>
              <a:t>t</a:t>
            </a:r>
            <a:r>
              <a:rPr sz="2800" dirty="0"/>
              <a:t>an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/>
              <a:t>k</a:t>
            </a:r>
            <a:r>
              <a:rPr sz="2800" spc="-5" dirty="0"/>
              <a:t>o</a:t>
            </a:r>
            <a:r>
              <a:rPr sz="2800" spc="-30" dirty="0"/>
              <a:t>n</a:t>
            </a:r>
            <a:r>
              <a:rPr sz="2800" dirty="0"/>
              <a:t>ti</a:t>
            </a:r>
            <a:r>
              <a:rPr sz="2800" spc="-5" dirty="0"/>
              <a:t>n</a:t>
            </a:r>
            <a:r>
              <a:rPr sz="2800" dirty="0"/>
              <a:t>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/>
              <a:t>dap</a:t>
            </a:r>
            <a:r>
              <a:rPr sz="2800" spc="-25" dirty="0"/>
              <a:t>a</a:t>
            </a:r>
            <a:r>
              <a:rPr sz="2800" spc="-10" dirty="0"/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/>
              <a:t>d</a:t>
            </a:r>
            <a:r>
              <a:rPr sz="2800" dirty="0"/>
              <a:t>i</a:t>
            </a:r>
            <a:r>
              <a:rPr sz="2800" spc="-5" dirty="0"/>
              <a:t>pandan</a:t>
            </a:r>
            <a:r>
              <a:rPr sz="2800" dirty="0"/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/>
              <a:t>seba</a:t>
            </a:r>
            <a:r>
              <a:rPr sz="2800" spc="-60" dirty="0"/>
              <a:t>g</a:t>
            </a:r>
            <a:r>
              <a:rPr sz="2800" dirty="0"/>
              <a:t>ai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/>
              <a:t>k</a:t>
            </a:r>
            <a:r>
              <a:rPr sz="2800" spc="-5" dirty="0"/>
              <a:t>umpu</a:t>
            </a:r>
            <a:r>
              <a:rPr sz="2800" dirty="0"/>
              <a:t>lan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/>
              <a:t>(san</a:t>
            </a:r>
            <a:r>
              <a:rPr sz="2800" spc="-45" dirty="0"/>
              <a:t>g</a:t>
            </a:r>
            <a:r>
              <a:rPr sz="2800" spc="-25" dirty="0"/>
              <a:t>a</a:t>
            </a:r>
            <a:r>
              <a:rPr sz="2800" spc="-10" dirty="0"/>
              <a:t>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/>
              <a:t>ba</a:t>
            </a:r>
            <a:r>
              <a:rPr sz="2800" spc="-50" dirty="0"/>
              <a:t>ny</a:t>
            </a:r>
            <a:r>
              <a:rPr sz="2800" spc="-10" dirty="0"/>
              <a:t>ak)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/>
              <a:t>mu</a:t>
            </a:r>
            <a:r>
              <a:rPr sz="2800" spc="-25" dirty="0"/>
              <a:t>a</a:t>
            </a:r>
            <a:r>
              <a:rPr sz="2800" spc="-35" dirty="0"/>
              <a:t>t</a:t>
            </a:r>
            <a:r>
              <a:rPr sz="2800" dirty="0"/>
              <a:t>an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titi</a:t>
            </a:r>
            <a:r>
              <a:rPr sz="2800" spc="-15" dirty="0"/>
              <a:t>k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/>
              <a:t>(d</a:t>
            </a:r>
            <a:r>
              <a:rPr sz="2800" dirty="0"/>
              <a:t>i</a:t>
            </a:r>
            <a:r>
              <a:rPr sz="2800" spc="-15" dirty="0"/>
              <a:t>s</a:t>
            </a:r>
            <a:r>
              <a:rPr sz="2800" spc="-10" dirty="0"/>
              <a:t>e</a:t>
            </a:r>
            <a:r>
              <a:rPr sz="2800" spc="-5" dirty="0"/>
              <a:t>bu</a:t>
            </a:r>
            <a:r>
              <a:rPr sz="2800" dirty="0"/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/>
              <a:t>seba</a:t>
            </a:r>
            <a:r>
              <a:rPr sz="2800" spc="-60" dirty="0"/>
              <a:t>g</a:t>
            </a:r>
            <a:r>
              <a:rPr sz="2800" dirty="0"/>
              <a:t>ai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/>
              <a:t>el</a:t>
            </a:r>
            <a:r>
              <a:rPr sz="2800" spc="-10" dirty="0"/>
              <a:t>e</a:t>
            </a:r>
            <a:r>
              <a:rPr sz="2800" spc="-15" dirty="0"/>
              <a:t>men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/>
              <a:t>mu</a:t>
            </a:r>
            <a:r>
              <a:rPr sz="2800" spc="-25" dirty="0"/>
              <a:t>a</a:t>
            </a:r>
            <a:r>
              <a:rPr sz="2800" spc="-35" dirty="0"/>
              <a:t>t</a:t>
            </a:r>
            <a:r>
              <a:rPr sz="2800" dirty="0"/>
              <a:t>an)</a:t>
            </a:r>
          </a:p>
        </p:txBody>
      </p:sp>
      <p:sp>
        <p:nvSpPr>
          <p:cNvPr id="5" name="object 5"/>
          <p:cNvSpPr/>
          <p:nvPr/>
        </p:nvSpPr>
        <p:spPr>
          <a:xfrm>
            <a:off x="3854449" y="1901824"/>
            <a:ext cx="4451360" cy="1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8167" y="5338765"/>
            <a:ext cx="1992249" cy="681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3429000"/>
            <a:ext cx="381000" cy="1676400"/>
          </a:xfrm>
          <a:custGeom>
            <a:avLst/>
            <a:gdLst/>
            <a:ahLst/>
            <a:cxnLst/>
            <a:rect l="l" t="t" r="r" b="b"/>
            <a:pathLst>
              <a:path w="381000" h="1676400">
                <a:moveTo>
                  <a:pt x="380999" y="1143249"/>
                </a:moveTo>
                <a:lnTo>
                  <a:pt x="0" y="1143249"/>
                </a:lnTo>
                <a:lnTo>
                  <a:pt x="190499" y="1676399"/>
                </a:lnTo>
                <a:lnTo>
                  <a:pt x="380999" y="1143249"/>
                </a:lnTo>
                <a:close/>
              </a:path>
              <a:path w="381000" h="1676400">
                <a:moveTo>
                  <a:pt x="285749" y="0"/>
                </a:moveTo>
                <a:lnTo>
                  <a:pt x="95249" y="0"/>
                </a:lnTo>
                <a:lnTo>
                  <a:pt x="95249" y="1143249"/>
                </a:lnTo>
                <a:lnTo>
                  <a:pt x="285749" y="1143249"/>
                </a:lnTo>
                <a:lnTo>
                  <a:pt x="28574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3429000"/>
            <a:ext cx="381000" cy="1676400"/>
          </a:xfrm>
          <a:custGeom>
            <a:avLst/>
            <a:gdLst/>
            <a:ahLst/>
            <a:cxnLst/>
            <a:rect l="l" t="t" r="r" b="b"/>
            <a:pathLst>
              <a:path w="381000" h="1676400">
                <a:moveTo>
                  <a:pt x="0" y="1143249"/>
                </a:moveTo>
                <a:lnTo>
                  <a:pt x="95249" y="1143249"/>
                </a:lnTo>
                <a:lnTo>
                  <a:pt x="95249" y="0"/>
                </a:lnTo>
                <a:lnTo>
                  <a:pt x="285749" y="0"/>
                </a:lnTo>
                <a:lnTo>
                  <a:pt x="285749" y="1143249"/>
                </a:lnTo>
                <a:lnTo>
                  <a:pt x="380999" y="1143249"/>
                </a:lnTo>
                <a:lnTo>
                  <a:pt x="190499" y="1676399"/>
                </a:lnTo>
                <a:lnTo>
                  <a:pt x="0" y="114324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600" y="3667062"/>
            <a:ext cx="2495550" cy="1020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5257800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139695"/>
                </a:moveTo>
                <a:lnTo>
                  <a:pt x="6629" y="97009"/>
                </a:lnTo>
                <a:lnTo>
                  <a:pt x="25147" y="59664"/>
                </a:lnTo>
                <a:lnTo>
                  <a:pt x="53498" y="29717"/>
                </a:lnTo>
                <a:lnTo>
                  <a:pt x="89626" y="9223"/>
                </a:lnTo>
                <a:lnTo>
                  <a:pt x="131476" y="236"/>
                </a:lnTo>
                <a:lnTo>
                  <a:pt x="139689" y="0"/>
                </a:lnTo>
                <a:lnTo>
                  <a:pt x="2527310" y="0"/>
                </a:lnTo>
                <a:lnTo>
                  <a:pt x="2541984" y="761"/>
                </a:lnTo>
                <a:lnTo>
                  <a:pt x="2556222" y="2997"/>
                </a:lnTo>
                <a:lnTo>
                  <a:pt x="2595555" y="17780"/>
                </a:lnTo>
                <a:lnTo>
                  <a:pt x="2628205" y="43083"/>
                </a:lnTo>
                <a:lnTo>
                  <a:pt x="2652100" y="76848"/>
                </a:lnTo>
                <a:lnTo>
                  <a:pt x="2665169" y="117021"/>
                </a:lnTo>
                <a:lnTo>
                  <a:pt x="2666999" y="139695"/>
                </a:lnTo>
                <a:lnTo>
                  <a:pt x="2666999" y="698504"/>
                </a:lnTo>
                <a:lnTo>
                  <a:pt x="2666237" y="713189"/>
                </a:lnTo>
                <a:lnTo>
                  <a:pt x="2664002" y="727436"/>
                </a:lnTo>
                <a:lnTo>
                  <a:pt x="2649219" y="766780"/>
                </a:lnTo>
                <a:lnTo>
                  <a:pt x="2623917" y="799426"/>
                </a:lnTo>
                <a:lnTo>
                  <a:pt x="2590153" y="823311"/>
                </a:lnTo>
                <a:lnTo>
                  <a:pt x="2549982" y="836371"/>
                </a:lnTo>
                <a:lnTo>
                  <a:pt x="2527310" y="838199"/>
                </a:lnTo>
                <a:lnTo>
                  <a:pt x="139689" y="838199"/>
                </a:lnTo>
                <a:lnTo>
                  <a:pt x="124995" y="837437"/>
                </a:lnTo>
                <a:lnTo>
                  <a:pt x="110742" y="835200"/>
                </a:lnTo>
                <a:lnTo>
                  <a:pt x="71390" y="820406"/>
                </a:lnTo>
                <a:lnTo>
                  <a:pt x="38750" y="795093"/>
                </a:lnTo>
                <a:lnTo>
                  <a:pt x="14877" y="761324"/>
                </a:lnTo>
                <a:lnTo>
                  <a:pt x="1826" y="721163"/>
                </a:lnTo>
                <a:lnTo>
                  <a:pt x="0" y="698504"/>
                </a:lnTo>
                <a:lnTo>
                  <a:pt x="0" y="139695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8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814" y="25916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leh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spc="-5" dirty="0"/>
              <a:t>bus</a:t>
            </a:r>
            <a:r>
              <a:rPr dirty="0"/>
              <a:t>i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Mu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936277"/>
            <a:ext cx="7841615" cy="3471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7900"/>
              </a:lnSpc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imensi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D)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panj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500" i="1" spc="-70" dirty="0">
                <a:latin typeface="Symbol"/>
                <a:cs typeface="Symbol"/>
              </a:rPr>
              <a:t>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oh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 marR="158115" indent="-342900">
              <a:lnSpc>
                <a:spcPct val="97900"/>
              </a:lnSpc>
              <a:spcBef>
                <a:spcPts val="640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lam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imensi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D)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500" i="1" spc="-65" dirty="0">
                <a:latin typeface="Symbol"/>
                <a:cs typeface="Symbol"/>
              </a:rPr>
              <a:t>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oh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mu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aan/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pen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355600" marR="74930" indent="-342900">
              <a:lnSpc>
                <a:spcPct val="98000"/>
              </a:lnSpc>
              <a:spcBef>
                <a:spcPts val="630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D)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500" i="1" spc="-55" dirty="0">
                <a:latin typeface="Symbol"/>
                <a:cs typeface="Symbol"/>
              </a:rPr>
              <a:t>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la/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ili</a:t>
            </a:r>
            <a:r>
              <a:rPr sz="2400" spc="-5" dirty="0">
                <a:latin typeface="Calibri"/>
                <a:cs typeface="Calibri"/>
              </a:rPr>
              <a:t>nder/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ubu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bermu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5073652"/>
            <a:ext cx="3200400" cy="1558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038535"/>
            <a:ext cx="1676400" cy="2819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2625"/>
            <a:ext cx="2286000" cy="2311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2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676" y="315337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P</a:t>
            </a:r>
            <a:r>
              <a:rPr dirty="0"/>
              <a:t>art</a:t>
            </a:r>
            <a:r>
              <a:rPr spc="-10" dirty="0"/>
              <a:t>i</a:t>
            </a:r>
            <a:r>
              <a:rPr spc="-114" dirty="0"/>
              <a:t>k</a:t>
            </a:r>
            <a:r>
              <a:rPr dirty="0"/>
              <a:t>el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ermu</a:t>
            </a:r>
            <a:r>
              <a:rPr spc="-40" dirty="0"/>
              <a:t>a</a:t>
            </a:r>
            <a:r>
              <a:rPr spc="-45" dirty="0"/>
              <a:t>t</a:t>
            </a:r>
            <a:r>
              <a:rPr dirty="0"/>
              <a:t>an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da</a:t>
            </a:r>
            <a:r>
              <a:rPr dirty="0"/>
              <a:t>lam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0" dirty="0"/>
              <a:t>i</a:t>
            </a:r>
            <a:r>
              <a:rPr spc="-45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7"/>
            <a:ext cx="8022590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arti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men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ay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ny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benda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massa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men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ga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asi)</a:t>
            </a:r>
          </a:p>
          <a:p>
            <a:pPr marL="355600" marR="607695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ialami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3276521"/>
            <a:ext cx="1014410" cy="354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5025" y="4000498"/>
            <a:ext cx="4702180" cy="278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79999" y="5257798"/>
            <a:ext cx="20548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dirty="0">
                <a:latin typeface="Calibri"/>
                <a:cs typeface="Calibri"/>
              </a:rPr>
              <a:t>Il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asi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ak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part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rmu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k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homogen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4236" y="314008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01589"/>
                </a:moveTo>
                <a:lnTo>
                  <a:pt x="8940" y="59828"/>
                </a:lnTo>
                <a:lnTo>
                  <a:pt x="33168" y="26469"/>
                </a:lnTo>
                <a:lnTo>
                  <a:pt x="68796" y="5400"/>
                </a:lnTo>
                <a:lnTo>
                  <a:pt x="101589" y="0"/>
                </a:lnTo>
                <a:lnTo>
                  <a:pt x="1346057" y="0"/>
                </a:lnTo>
                <a:lnTo>
                  <a:pt x="1360664" y="1039"/>
                </a:lnTo>
                <a:lnTo>
                  <a:pt x="1374632" y="4063"/>
                </a:lnTo>
                <a:lnTo>
                  <a:pt x="1411255" y="23600"/>
                </a:lnTo>
                <a:lnTo>
                  <a:pt x="1436912" y="55818"/>
                </a:lnTo>
                <a:lnTo>
                  <a:pt x="1447690" y="96839"/>
                </a:lnTo>
                <a:lnTo>
                  <a:pt x="1447799" y="101589"/>
                </a:lnTo>
                <a:lnTo>
                  <a:pt x="1447799" y="507979"/>
                </a:lnTo>
                <a:lnTo>
                  <a:pt x="1446757" y="522581"/>
                </a:lnTo>
                <a:lnTo>
                  <a:pt x="1443725" y="536540"/>
                </a:lnTo>
                <a:lnTo>
                  <a:pt x="1424143" y="573119"/>
                </a:lnTo>
                <a:lnTo>
                  <a:pt x="1391875" y="598730"/>
                </a:lnTo>
                <a:lnTo>
                  <a:pt x="1350832" y="609489"/>
                </a:lnTo>
                <a:lnTo>
                  <a:pt x="1346057" y="609599"/>
                </a:lnTo>
                <a:lnTo>
                  <a:pt x="101589" y="609599"/>
                </a:lnTo>
                <a:lnTo>
                  <a:pt x="86977" y="608558"/>
                </a:lnTo>
                <a:lnTo>
                  <a:pt x="73011" y="605529"/>
                </a:lnTo>
                <a:lnTo>
                  <a:pt x="36423" y="585960"/>
                </a:lnTo>
                <a:lnTo>
                  <a:pt x="10825" y="553697"/>
                </a:lnTo>
                <a:lnTo>
                  <a:pt x="104" y="512632"/>
                </a:lnTo>
                <a:lnTo>
                  <a:pt x="0" y="507979"/>
                </a:lnTo>
                <a:lnTo>
                  <a:pt x="0" y="10158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5204" y="4008118"/>
            <a:ext cx="145859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/>
            <a:r>
              <a:rPr spc="-50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-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ep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k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&amp;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nam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da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ap</a:t>
            </a:r>
            <a:r>
              <a:rPr spc="-4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635" algn="ctr"/>
            <a:r>
              <a:rPr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w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on)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732" y="108261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</a:t>
            </a:r>
            <a:r>
              <a:rPr spc="-30" dirty="0"/>
              <a:t>n</a:t>
            </a:r>
            <a:r>
              <a:rPr spc="-45" dirty="0"/>
              <a:t>t</a:t>
            </a:r>
            <a:r>
              <a:rPr spc="-5" dirty="0"/>
              <a:t>oh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6"/>
            <a:ext cx="4323080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laju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empuh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spc="-5" dirty="0">
                <a:latin typeface="Calibri"/>
                <a:cs typeface="Calibri"/>
              </a:rPr>
              <a:t>sebe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rhe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sesa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150" y="4643818"/>
            <a:ext cx="36785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libri"/>
                <a:cs typeface="Calibri"/>
              </a:rPr>
              <a:t>Massa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9,1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10</a:t>
            </a:r>
            <a:r>
              <a:rPr sz="2400" spc="-7" baseline="24305" dirty="0">
                <a:latin typeface="Calibri"/>
                <a:cs typeface="Calibri"/>
              </a:rPr>
              <a:t>-</a:t>
            </a:r>
            <a:r>
              <a:rPr sz="2400" spc="-22" baseline="24305" dirty="0">
                <a:latin typeface="Calibri"/>
                <a:cs typeface="Calibri"/>
              </a:rPr>
              <a:t>3</a:t>
            </a:r>
            <a:r>
              <a:rPr sz="2400" spc="-15" baseline="24305" dirty="0">
                <a:latin typeface="Calibri"/>
                <a:cs typeface="Calibri"/>
              </a:rPr>
              <a:t>1</a:t>
            </a:r>
            <a:r>
              <a:rPr sz="2400" spc="202" baseline="243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elek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1,6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10</a:t>
            </a:r>
            <a:r>
              <a:rPr sz="2400" spc="-7" baseline="24305" dirty="0">
                <a:latin typeface="Calibri"/>
                <a:cs typeface="Calibri"/>
              </a:rPr>
              <a:t>-</a:t>
            </a:r>
            <a:r>
              <a:rPr sz="2400" spc="-30" baseline="24305" dirty="0">
                <a:latin typeface="Calibri"/>
                <a:cs typeface="Calibri"/>
              </a:rPr>
              <a:t>1</a:t>
            </a:r>
            <a:r>
              <a:rPr sz="2400" spc="-15" baseline="24305" dirty="0">
                <a:latin typeface="Calibri"/>
                <a:cs typeface="Calibri"/>
              </a:rPr>
              <a:t>9</a:t>
            </a:r>
            <a:r>
              <a:rPr sz="2400" spc="21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6207" y="609600"/>
            <a:ext cx="3319393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6501" y="1295479"/>
            <a:ext cx="2255772" cy="369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5170" y="1690613"/>
            <a:ext cx="2581275" cy="355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6914" y="749362"/>
            <a:ext cx="7177034" cy="503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4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276" y="238816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po</a:t>
            </a:r>
            <a:r>
              <a:rPr spc="-10" dirty="0"/>
              <a:t>l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da</a:t>
            </a:r>
            <a:r>
              <a:rPr dirty="0"/>
              <a:t>lam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li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7"/>
            <a:ext cx="559054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Ji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berpu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sudu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6153" y="1004057"/>
            <a:ext cx="16357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usaha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2619155"/>
            <a:ext cx="700913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ena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usah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nus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rubaha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8165" y="1036707"/>
            <a:ext cx="284162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5202" y="1868414"/>
            <a:ext cx="3649583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4524" y="3657600"/>
            <a:ext cx="3286140" cy="273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1575" y="4102099"/>
            <a:ext cx="3502030" cy="1117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9460" y="4510087"/>
            <a:ext cx="2600325" cy="271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147" y="4541774"/>
            <a:ext cx="569911" cy="2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2850" y="5715000"/>
            <a:ext cx="1860551" cy="709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3153" y="5961063"/>
            <a:ext cx="569911" cy="212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1076" y="5853111"/>
            <a:ext cx="3163824" cy="3540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8676" y="5715000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0" y="101595"/>
                </a:moveTo>
                <a:lnTo>
                  <a:pt x="8944" y="59852"/>
                </a:lnTo>
                <a:lnTo>
                  <a:pt x="33178" y="26488"/>
                </a:lnTo>
                <a:lnTo>
                  <a:pt x="68804" y="5406"/>
                </a:lnTo>
                <a:lnTo>
                  <a:pt x="101589" y="0"/>
                </a:lnTo>
                <a:lnTo>
                  <a:pt x="3403488" y="0"/>
                </a:lnTo>
                <a:lnTo>
                  <a:pt x="3418089" y="1041"/>
                </a:lnTo>
                <a:lnTo>
                  <a:pt x="3432052" y="4068"/>
                </a:lnTo>
                <a:lnTo>
                  <a:pt x="3468667" y="23622"/>
                </a:lnTo>
                <a:lnTo>
                  <a:pt x="3494319" y="55854"/>
                </a:lnTo>
                <a:lnTo>
                  <a:pt x="3505091" y="96868"/>
                </a:lnTo>
                <a:lnTo>
                  <a:pt x="3505199" y="101595"/>
                </a:lnTo>
                <a:lnTo>
                  <a:pt x="3505199" y="508004"/>
                </a:lnTo>
                <a:lnTo>
                  <a:pt x="3504156" y="522599"/>
                </a:lnTo>
                <a:lnTo>
                  <a:pt x="3501123" y="536554"/>
                </a:lnTo>
                <a:lnTo>
                  <a:pt x="3481533" y="573130"/>
                </a:lnTo>
                <a:lnTo>
                  <a:pt x="3449259" y="598741"/>
                </a:lnTo>
                <a:lnTo>
                  <a:pt x="3408216" y="609491"/>
                </a:lnTo>
                <a:lnTo>
                  <a:pt x="3403488" y="609599"/>
                </a:lnTo>
                <a:lnTo>
                  <a:pt x="101589" y="609599"/>
                </a:lnTo>
                <a:lnTo>
                  <a:pt x="86982" y="608557"/>
                </a:lnTo>
                <a:lnTo>
                  <a:pt x="73018" y="605527"/>
                </a:lnTo>
                <a:lnTo>
                  <a:pt x="36429" y="585951"/>
                </a:lnTo>
                <a:lnTo>
                  <a:pt x="10824" y="553685"/>
                </a:lnTo>
                <a:lnTo>
                  <a:pt x="103" y="512634"/>
                </a:lnTo>
                <a:lnTo>
                  <a:pt x="0" y="508004"/>
                </a:lnTo>
                <a:lnTo>
                  <a:pt x="0" y="101595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87973" y="5741994"/>
            <a:ext cx="96329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/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po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alam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trik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4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460" y="13016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</a:t>
            </a:r>
            <a:r>
              <a:rPr spc="-30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han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971037"/>
            <a:ext cx="473392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69900" algn="l"/>
              </a:tabLst>
            </a:pPr>
            <a:r>
              <a:rPr sz="2850" spc="10" dirty="0">
                <a:solidFill>
                  <a:srgbClr val="1F487C"/>
                </a:solidFill>
                <a:latin typeface="Calibri"/>
                <a:cs typeface="Calibri"/>
              </a:rPr>
              <a:t>1.</a:t>
            </a:r>
            <a:r>
              <a:rPr sz="2850" spc="1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anlah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592218"/>
            <a:ext cx="4511675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  <a:tabLst>
                <a:tab pos="469900" algn="l"/>
              </a:tabLst>
            </a:pPr>
            <a:r>
              <a:rPr sz="2850" spc="10" dirty="0">
                <a:solidFill>
                  <a:srgbClr val="1F487C"/>
                </a:solidFill>
                <a:latin typeface="Calibri"/>
                <a:cs typeface="Calibri"/>
              </a:rPr>
              <a:t>2.</a:t>
            </a:r>
            <a:r>
              <a:rPr sz="2850" spc="1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35"/>
              </a:lnSpc>
            </a:pPr>
            <a:r>
              <a:rPr sz="2400" dirty="0">
                <a:latin typeface="Calibri"/>
                <a:cs typeface="Calibri"/>
              </a:rPr>
              <a:t>aki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6600" y="457169"/>
            <a:ext cx="2991230" cy="320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7997" y="782055"/>
            <a:ext cx="219481" cy="206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8396" y="3356854"/>
            <a:ext cx="1073048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396" y="3416929"/>
            <a:ext cx="1269668" cy="233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7408" y="2915808"/>
            <a:ext cx="632548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1800" y="1985254"/>
            <a:ext cx="632548" cy="22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4343400"/>
            <a:ext cx="6242060" cy="228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85120" y="4772024"/>
            <a:ext cx="219075" cy="20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0" y="4572000"/>
            <a:ext cx="209550" cy="273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8661" y="6261101"/>
            <a:ext cx="230187" cy="177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9001" y="5426077"/>
            <a:ext cx="238125" cy="1793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71940"/>
            <a:ext cx="11036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33" y="213192"/>
            <a:ext cx="105156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Des</a:t>
            </a:r>
            <a:r>
              <a:rPr spc="-10" dirty="0"/>
              <a:t>k</a:t>
            </a:r>
            <a:r>
              <a:rPr dirty="0"/>
              <a:t>ri</a:t>
            </a:r>
            <a:r>
              <a:rPr spc="-25" dirty="0"/>
              <a:t>p</a:t>
            </a:r>
            <a:r>
              <a:rPr spc="-5" dirty="0"/>
              <a:t>s</a:t>
            </a:r>
            <a:r>
              <a:rPr dirty="0"/>
              <a:t>i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spc="-15" dirty="0"/>
              <a:t>i</a:t>
            </a:r>
            <a:r>
              <a:rPr spc="-5" dirty="0"/>
              <a:t>sua</a:t>
            </a:r>
            <a:r>
              <a:rPr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k: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Gar</a:t>
            </a:r>
            <a:r>
              <a:rPr spc="-15" dirty="0"/>
              <a:t>i</a:t>
            </a:r>
            <a:r>
              <a:rPr spc="10" dirty="0"/>
              <a:t>s</a:t>
            </a:r>
            <a:r>
              <a:rPr dirty="0"/>
              <a:t>-</a:t>
            </a:r>
            <a:r>
              <a:rPr spc="-60" dirty="0"/>
              <a:t>g</a:t>
            </a:r>
            <a:r>
              <a:rPr dirty="0"/>
              <a:t>aris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</a:p>
        </p:txBody>
      </p:sp>
      <p:sp>
        <p:nvSpPr>
          <p:cNvPr id="4" name="object 4"/>
          <p:cNvSpPr/>
          <p:nvPr/>
        </p:nvSpPr>
        <p:spPr>
          <a:xfrm>
            <a:off x="2415540" y="6544818"/>
            <a:ext cx="2433955" cy="0"/>
          </a:xfrm>
          <a:custGeom>
            <a:avLst/>
            <a:gdLst/>
            <a:ahLst/>
            <a:cxnLst/>
            <a:rect l="l" t="t" r="r" b="b"/>
            <a:pathLst>
              <a:path w="2433954">
                <a:moveTo>
                  <a:pt x="0" y="0"/>
                </a:moveTo>
                <a:lnTo>
                  <a:pt x="2433827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2362201"/>
            <a:ext cx="2190750" cy="1628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7352" y="4098831"/>
            <a:ext cx="4543409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233" y="1653133"/>
            <a:ext cx="11069178" cy="42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rupa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udah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deskr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ua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iguna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pen</a:t>
            </a:r>
            <a:r>
              <a:rPr sz="2400" spc="25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amba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rup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dan.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665"/>
              </a:lnSpc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355600" marR="1724660"/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deskr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gung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sedang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besa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sebu</a:t>
            </a:r>
            <a:r>
              <a:rPr sz="2400" dirty="0">
                <a:latin typeface="Calibri"/>
                <a:cs typeface="Calibri"/>
              </a:rPr>
              <a:t>t.</a:t>
            </a:r>
          </a:p>
          <a:p>
            <a:pPr marL="355600" marR="4155440" indent="-342900">
              <a:spcBef>
                <a:spcPts val="120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Gari</a:t>
            </a:r>
            <a:r>
              <a:rPr sz="2400" spc="-5" dirty="0">
                <a:latin typeface="Calibri"/>
                <a:cs typeface="Calibri"/>
              </a:rPr>
              <a:t>s-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1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masuk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(menuj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tif</a:t>
            </a:r>
          </a:p>
          <a:p>
            <a:pPr marL="35560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Gari</a:t>
            </a:r>
            <a:r>
              <a:rPr sz="2400" spc="-5" dirty="0">
                <a:latin typeface="Calibri"/>
                <a:cs typeface="Calibri"/>
              </a:rPr>
              <a:t>s-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med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u="heavy" spc="-10" dirty="0" err="1" smtClean="0">
                <a:latin typeface="Calibri"/>
                <a:cs typeface="Calibri"/>
              </a:rPr>
              <a:t>ti</a:t>
            </a:r>
            <a:r>
              <a:rPr sz="2400" b="1" u="heavy" spc="-30" dirty="0" err="1" smtClean="0">
                <a:latin typeface="Calibri"/>
                <a:cs typeface="Calibri"/>
              </a:rPr>
              <a:t>d</a:t>
            </a:r>
            <a:r>
              <a:rPr sz="2400" b="1" u="heavy" spc="-15" dirty="0" err="1" smtClean="0">
                <a:latin typeface="Calibri"/>
                <a:cs typeface="Calibri"/>
              </a:rPr>
              <a:t>ak</a:t>
            </a:r>
            <a:r>
              <a:rPr lang="en-US" sz="2400" b="1" u="heavy" spc="-15" dirty="0" smtClean="0">
                <a:latin typeface="Calibri"/>
                <a:cs typeface="Calibri"/>
              </a:rPr>
              <a:t> </a:t>
            </a:r>
            <a:r>
              <a:rPr lang="en-US" sz="2400" b="1" spc="-10" dirty="0" err="1" smtClean="0">
                <a:cs typeface="Calibri"/>
              </a:rPr>
              <a:t>saling</a:t>
            </a:r>
            <a:r>
              <a:rPr lang="en-US" sz="2400" b="1" spc="-75" dirty="0" smtClean="0">
                <a:latin typeface="Times New Roman"/>
                <a:cs typeface="Times New Roman"/>
              </a:rPr>
              <a:t> </a:t>
            </a:r>
            <a:r>
              <a:rPr lang="en-US" sz="2400" b="1" spc="-15" dirty="0" err="1">
                <a:cs typeface="Calibri"/>
              </a:rPr>
              <a:t>berpo</a:t>
            </a:r>
            <a:r>
              <a:rPr lang="en-US" sz="2400" b="1" spc="-45" dirty="0" err="1">
                <a:cs typeface="Calibri"/>
              </a:rPr>
              <a:t>t</a:t>
            </a:r>
            <a:r>
              <a:rPr lang="en-US" sz="2400" b="1" spc="-15" dirty="0" err="1">
                <a:cs typeface="Calibri"/>
              </a:rPr>
              <a:t>on</a:t>
            </a:r>
            <a:r>
              <a:rPr lang="en-US" sz="2400" b="1" spc="-50" dirty="0" err="1">
                <a:cs typeface="Calibri"/>
              </a:rPr>
              <a:t>g</a:t>
            </a:r>
            <a:r>
              <a:rPr lang="en-US" sz="2400" b="1" spc="-15" dirty="0" err="1">
                <a:cs typeface="Calibri"/>
              </a:rPr>
              <a:t>an</a:t>
            </a:r>
            <a:endParaRPr lang="en-US" sz="2400" dirty="0"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033" y="6270531"/>
            <a:ext cx="42678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600" spc="-10" dirty="0">
                <a:latin typeface="Calibri"/>
                <a:cs typeface="Calibri"/>
              </a:rPr>
              <a:t>Medan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ik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di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k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sumbe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mu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n)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lebih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besa</a:t>
            </a:r>
            <a:r>
              <a:rPr sz="1600" spc="-14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un</a:t>
            </a:r>
            <a:r>
              <a:rPr sz="1600" spc="-5" dirty="0">
                <a:latin typeface="Calibri"/>
                <a:cs typeface="Calibri"/>
              </a:rPr>
              <a:t>j</a:t>
            </a:r>
            <a:r>
              <a:rPr sz="1600" spc="-15" dirty="0">
                <a:latin typeface="Calibri"/>
                <a:cs typeface="Calibri"/>
              </a:rPr>
              <a:t>uk</a:t>
            </a:r>
            <a:r>
              <a:rPr sz="1600" spc="-4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den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aris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ang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lebih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ap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443" y="162518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</a:t>
            </a:r>
            <a:r>
              <a:rPr spc="-30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han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808985"/>
            <a:ext cx="8030845" cy="15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98800"/>
              </a:lnSpc>
              <a:tabLst>
                <a:tab pos="469900" algn="l"/>
              </a:tabLst>
            </a:pPr>
            <a:r>
              <a:rPr sz="2850" spc="10" dirty="0">
                <a:solidFill>
                  <a:srgbClr val="1F487C"/>
                </a:solidFill>
                <a:latin typeface="Calibri"/>
                <a:cs typeface="Calibri"/>
              </a:rPr>
              <a:t>3.</a:t>
            </a:r>
            <a:r>
              <a:rPr sz="2850" spc="1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bak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laju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v</a:t>
            </a:r>
            <a:r>
              <a:rPr sz="2400" spc="-15" baseline="-20833" dirty="0">
                <a:latin typeface="Calibri"/>
                <a:cs typeface="Calibri"/>
              </a:rPr>
              <a:t>0</a:t>
            </a:r>
            <a:r>
              <a:rPr sz="2400" spc="21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5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10</a:t>
            </a:r>
            <a:r>
              <a:rPr sz="2400" spc="-15" baseline="24305" dirty="0">
                <a:latin typeface="Calibri"/>
                <a:cs typeface="Calibri"/>
              </a:rPr>
              <a:t>6</a:t>
            </a:r>
            <a:r>
              <a:rPr sz="2400" spc="21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ruang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,5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10</a:t>
            </a:r>
            <a:r>
              <a:rPr sz="2400" spc="-15" baseline="24305" dirty="0">
                <a:latin typeface="Calibri"/>
                <a:cs typeface="Calibri"/>
              </a:rPr>
              <a:t>3</a:t>
            </a:r>
            <a:r>
              <a:rPr sz="2400" spc="217" baseline="243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N/C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sepe</a:t>
            </a:r>
            <a:r>
              <a:rPr sz="2400" dirty="0">
                <a:latin typeface="Calibri"/>
                <a:cs typeface="Calibri"/>
              </a:rPr>
              <a:t>rti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amba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menum</a:t>
            </a:r>
            <a:r>
              <a:rPr sz="2400" spc="-5" dirty="0">
                <a:latin typeface="Calibri"/>
                <a:cs typeface="Calibri"/>
              </a:rPr>
              <a:t>buk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1" y="2295654"/>
            <a:ext cx="7103485" cy="1614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2732" y="2209825"/>
            <a:ext cx="744297" cy="21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6830" y="2971733"/>
            <a:ext cx="603479" cy="2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0266" y="3605291"/>
            <a:ext cx="118866" cy="1371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3398" y="2843395"/>
            <a:ext cx="248703" cy="2669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8732" y="3364620"/>
            <a:ext cx="336791" cy="191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6243" y="2843395"/>
            <a:ext cx="224929" cy="2943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4228" y="2354131"/>
            <a:ext cx="499250" cy="26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16211" y="3537029"/>
            <a:ext cx="499250" cy="26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3953" y="4279899"/>
            <a:ext cx="2361690" cy="21798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11383" y="5274222"/>
            <a:ext cx="127990" cy="2157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7281" y="4344034"/>
            <a:ext cx="287058" cy="2541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4751" y="6222872"/>
            <a:ext cx="519251" cy="2541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9941" y="4122798"/>
            <a:ext cx="5547995" cy="191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98600"/>
              </a:lnSpc>
              <a:tabLst>
                <a:tab pos="469900" algn="l"/>
              </a:tabLst>
            </a:pPr>
            <a:r>
              <a:rPr sz="2850" spc="10" dirty="0">
                <a:solidFill>
                  <a:srgbClr val="1F487C"/>
                </a:solidFill>
                <a:latin typeface="Calibri"/>
                <a:cs typeface="Calibri"/>
              </a:rPr>
              <a:t>4.</a:t>
            </a:r>
            <a:r>
              <a:rPr sz="2850" spc="1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NC.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sudu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momen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le.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besar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momen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U</a:t>
            </a:r>
            <a:r>
              <a:rPr sz="2400" spc="-15" baseline="-20833" dirty="0">
                <a:latin typeface="Calibri"/>
                <a:cs typeface="Calibri"/>
              </a:rPr>
              <a:t>s</a:t>
            </a:r>
            <a:r>
              <a:rPr sz="2400" spc="20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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10</a:t>
            </a:r>
            <a:r>
              <a:rPr sz="2400" spc="-7" baseline="24305" dirty="0">
                <a:latin typeface="Calibri"/>
                <a:cs typeface="Calibri"/>
              </a:rPr>
              <a:t>-</a:t>
            </a:r>
            <a:r>
              <a:rPr sz="2400" spc="-22" baseline="24305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8</a:t>
            </a:r>
            <a:r>
              <a:rPr sz="2400" spc="202" baseline="243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J.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71940"/>
            <a:ext cx="11036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06" y="123775"/>
            <a:ext cx="1120845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Des</a:t>
            </a:r>
            <a:r>
              <a:rPr spc="-10" dirty="0"/>
              <a:t>k</a:t>
            </a:r>
            <a:r>
              <a:rPr dirty="0"/>
              <a:t>ri</a:t>
            </a:r>
            <a:r>
              <a:rPr spc="-25" dirty="0"/>
              <a:t>p</a:t>
            </a:r>
            <a:r>
              <a:rPr spc="-5" dirty="0"/>
              <a:t>s</a:t>
            </a:r>
            <a:r>
              <a:rPr dirty="0"/>
              <a:t>i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spc="-15" dirty="0"/>
              <a:t>i</a:t>
            </a:r>
            <a:r>
              <a:rPr spc="-5" dirty="0"/>
              <a:t>sua</a:t>
            </a:r>
            <a:r>
              <a:rPr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k: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Gar</a:t>
            </a:r>
            <a:r>
              <a:rPr spc="-15" dirty="0"/>
              <a:t>i</a:t>
            </a:r>
            <a:r>
              <a:rPr spc="10" dirty="0"/>
              <a:t>s</a:t>
            </a:r>
            <a:r>
              <a:rPr dirty="0"/>
              <a:t>-</a:t>
            </a:r>
            <a:r>
              <a:rPr spc="-60" dirty="0"/>
              <a:t>g</a:t>
            </a:r>
            <a:r>
              <a:rPr dirty="0"/>
              <a:t>aris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Medan</a:t>
            </a:r>
          </a:p>
        </p:txBody>
      </p:sp>
      <p:sp>
        <p:nvSpPr>
          <p:cNvPr id="4" name="object 4"/>
          <p:cNvSpPr/>
          <p:nvPr/>
        </p:nvSpPr>
        <p:spPr>
          <a:xfrm>
            <a:off x="4800600" y="1155536"/>
            <a:ext cx="2819400" cy="262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3635373"/>
            <a:ext cx="2667000" cy="2841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526" y="1587328"/>
            <a:ext cx="2947925" cy="2892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200" y="3803651"/>
            <a:ext cx="2133600" cy="2901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5141" y="4749671"/>
            <a:ext cx="128079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ny</a:t>
            </a:r>
            <a:r>
              <a:rPr spc="-10" dirty="0">
                <a:latin typeface="Calibri"/>
                <a:cs typeface="Calibri"/>
              </a:rPr>
              <a:t>ak</a:t>
            </a:r>
            <a:r>
              <a:rPr spc="-4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mas</a:t>
            </a:r>
            <a:r>
              <a:rPr spc="-1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au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5" dirty="0">
                <a:latin typeface="Calibri"/>
                <a:cs typeface="Calibri"/>
              </a:rPr>
              <a:t>uar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eba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ar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2016" y="4800223"/>
            <a:ext cx="15284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aimana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je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is</a:t>
            </a:r>
            <a:endParaRPr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mu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an??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2015" y="5623506"/>
            <a:ext cx="1883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aimana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rband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Calibri"/>
                <a:cs typeface="Calibri"/>
              </a:rPr>
              <a:t>q</a:t>
            </a:r>
            <a:r>
              <a:rPr spc="-15" baseline="-20833" dirty="0">
                <a:latin typeface="Calibri"/>
                <a:cs typeface="Calibri"/>
              </a:rPr>
              <a:t>1</a:t>
            </a:r>
            <a:r>
              <a:rPr spc="179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Calibri"/>
                <a:cs typeface="Calibri"/>
              </a:rPr>
              <a:t>q</a:t>
            </a:r>
            <a:r>
              <a:rPr spc="-15" baseline="-20833" dirty="0">
                <a:latin typeface="Calibri"/>
                <a:cs typeface="Calibri"/>
              </a:rPr>
              <a:t>2</a:t>
            </a:r>
            <a:r>
              <a:rPr spc="5" dirty="0">
                <a:latin typeface="Calibri"/>
                <a:cs typeface="Calibri"/>
              </a:rPr>
              <a:t>??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1866" y="1465865"/>
            <a:ext cx="11404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dirty="0">
                <a:latin typeface="Calibri"/>
                <a:cs typeface="Calibri"/>
              </a:rPr>
              <a:t>Ba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mana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di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A,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??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126" y="116848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5" dirty="0"/>
              <a:t>k</a:t>
            </a:r>
            <a:r>
              <a:rPr dirty="0"/>
              <a:t>i</a:t>
            </a:r>
            <a:r>
              <a:rPr spc="-5" dirty="0"/>
              <a:t>b</a:t>
            </a:r>
            <a:r>
              <a:rPr spc="-30" dirty="0"/>
              <a:t>a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75" dirty="0"/>
              <a:t>P</a:t>
            </a:r>
            <a:r>
              <a:rPr dirty="0"/>
              <a:t>art</a:t>
            </a:r>
            <a:r>
              <a:rPr spc="-10" dirty="0"/>
              <a:t>i</a:t>
            </a:r>
            <a:r>
              <a:rPr spc="-114" dirty="0"/>
              <a:t>k</a:t>
            </a:r>
            <a:r>
              <a:rPr dirty="0"/>
              <a:t>el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Bermu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6"/>
            <a:ext cx="798830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itimbu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(sumb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Q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sede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ikian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sebu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dap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uj</a:t>
            </a:r>
            <a:r>
              <a:rPr sz="2400" dirty="0">
                <a:latin typeface="Calibri"/>
                <a:cs typeface="Calibri"/>
              </a:rPr>
              <a:t>i)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q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uj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sebu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alami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ga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sebesar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3789841"/>
            <a:ext cx="5241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Medan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6275" y="2743200"/>
            <a:ext cx="320994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4570412"/>
            <a:ext cx="4838700" cy="839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4771" y="4465571"/>
            <a:ext cx="5410200" cy="1143635"/>
          </a:xfrm>
          <a:custGeom>
            <a:avLst/>
            <a:gdLst/>
            <a:ahLst/>
            <a:cxnLst/>
            <a:rect l="l" t="t" r="r" b="b"/>
            <a:pathLst>
              <a:path w="5410200" h="1143635">
                <a:moveTo>
                  <a:pt x="0" y="190631"/>
                </a:moveTo>
                <a:lnTo>
                  <a:pt x="5532" y="144818"/>
                </a:lnTo>
                <a:lnTo>
                  <a:pt x="21251" y="103023"/>
                </a:lnTo>
                <a:lnTo>
                  <a:pt x="45835" y="66568"/>
                </a:lnTo>
                <a:lnTo>
                  <a:pt x="77965" y="36779"/>
                </a:lnTo>
                <a:lnTo>
                  <a:pt x="116321" y="14980"/>
                </a:lnTo>
                <a:lnTo>
                  <a:pt x="159584" y="2494"/>
                </a:lnTo>
                <a:lnTo>
                  <a:pt x="190499" y="0"/>
                </a:lnTo>
                <a:lnTo>
                  <a:pt x="5219571" y="0"/>
                </a:lnTo>
                <a:lnTo>
                  <a:pt x="5235205" y="631"/>
                </a:lnTo>
                <a:lnTo>
                  <a:pt x="5250491" y="2494"/>
                </a:lnTo>
                <a:lnTo>
                  <a:pt x="5293768" y="14980"/>
                </a:lnTo>
                <a:lnTo>
                  <a:pt x="5332143" y="36779"/>
                </a:lnTo>
                <a:lnTo>
                  <a:pt x="5364287" y="66568"/>
                </a:lnTo>
                <a:lnTo>
                  <a:pt x="5388875" y="103023"/>
                </a:lnTo>
                <a:lnTo>
                  <a:pt x="5404578" y="144818"/>
                </a:lnTo>
                <a:lnTo>
                  <a:pt x="5410071" y="190631"/>
                </a:lnTo>
                <a:lnTo>
                  <a:pt x="5410193" y="952499"/>
                </a:lnTo>
                <a:lnTo>
                  <a:pt x="5409440" y="968134"/>
                </a:lnTo>
                <a:lnTo>
                  <a:pt x="5400366" y="1012749"/>
                </a:lnTo>
                <a:lnTo>
                  <a:pt x="5381546" y="1052901"/>
                </a:lnTo>
                <a:lnTo>
                  <a:pt x="5354301" y="1087267"/>
                </a:lnTo>
                <a:lnTo>
                  <a:pt x="5319949" y="1114527"/>
                </a:lnTo>
                <a:lnTo>
                  <a:pt x="5279810" y="1133358"/>
                </a:lnTo>
                <a:lnTo>
                  <a:pt x="5235204" y="1142438"/>
                </a:lnTo>
                <a:lnTo>
                  <a:pt x="5219571" y="1143070"/>
                </a:lnTo>
                <a:lnTo>
                  <a:pt x="190499" y="1143070"/>
                </a:lnTo>
                <a:lnTo>
                  <a:pt x="174867" y="1142438"/>
                </a:lnTo>
                <a:lnTo>
                  <a:pt x="159584" y="1140576"/>
                </a:lnTo>
                <a:lnTo>
                  <a:pt x="116321" y="1128099"/>
                </a:lnTo>
                <a:lnTo>
                  <a:pt x="77965" y="1106312"/>
                </a:lnTo>
                <a:lnTo>
                  <a:pt x="45835" y="1076536"/>
                </a:lnTo>
                <a:lnTo>
                  <a:pt x="21251" y="1040094"/>
                </a:lnTo>
                <a:lnTo>
                  <a:pt x="5532" y="998308"/>
                </a:lnTo>
                <a:lnTo>
                  <a:pt x="0" y="952499"/>
                </a:lnTo>
                <a:lnTo>
                  <a:pt x="0" y="19063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91" y="140437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5" dirty="0"/>
              <a:t>k</a:t>
            </a:r>
            <a:r>
              <a:rPr dirty="0"/>
              <a:t>i</a:t>
            </a:r>
            <a:r>
              <a:rPr spc="-5" dirty="0"/>
              <a:t>b</a:t>
            </a:r>
            <a:r>
              <a:rPr spc="-30" dirty="0"/>
              <a:t>a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75" dirty="0"/>
              <a:t>P</a:t>
            </a:r>
            <a:r>
              <a:rPr dirty="0"/>
              <a:t>art</a:t>
            </a:r>
            <a:r>
              <a:rPr spc="-10" dirty="0"/>
              <a:t>i</a:t>
            </a:r>
            <a:r>
              <a:rPr spc="-114" dirty="0"/>
              <a:t>k</a:t>
            </a:r>
            <a:r>
              <a:rPr dirty="0"/>
              <a:t>el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Bermu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4009298"/>
            <a:ext cx="7577455" cy="193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Bila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beb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(sumb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r),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rupa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superpos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masi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sumbe</a:t>
            </a:r>
            <a:r>
              <a:rPr sz="2400" spc="-2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medan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merupa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latin typeface="Calibri"/>
                <a:cs typeface="Calibri"/>
              </a:rPr>
              <a:t>besa</a:t>
            </a:r>
            <a:r>
              <a:rPr sz="2400" b="1" u="heavy" spc="-55" dirty="0">
                <a:latin typeface="Calibri"/>
                <a:cs typeface="Calibri"/>
              </a:rPr>
              <a:t>r</a:t>
            </a:r>
            <a:r>
              <a:rPr sz="2400" b="1" u="heavy" dirty="0">
                <a:latin typeface="Calibri"/>
                <a:cs typeface="Calibri"/>
              </a:rPr>
              <a:t>an</a:t>
            </a:r>
            <a:r>
              <a:rPr sz="2400" b="1" u="heavy" spc="-10" dirty="0">
                <a:latin typeface="Calibri"/>
                <a:cs typeface="Calibri"/>
              </a:rPr>
              <a:t> </a:t>
            </a:r>
            <a:r>
              <a:rPr sz="2400" b="1" u="heavy" spc="-20" dirty="0">
                <a:latin typeface="Calibri"/>
                <a:cs typeface="Calibri"/>
              </a:rPr>
              <a:t>v</a:t>
            </a:r>
            <a:r>
              <a:rPr sz="2400" b="1" u="heavy" spc="-5" dirty="0">
                <a:latin typeface="Calibri"/>
                <a:cs typeface="Calibri"/>
              </a:rPr>
              <a:t>e</a:t>
            </a:r>
            <a:r>
              <a:rPr sz="2400" b="1" u="heavy" spc="-10" dirty="0">
                <a:latin typeface="Calibri"/>
                <a:cs typeface="Calibri"/>
              </a:rPr>
              <a:t>k</a:t>
            </a:r>
            <a:r>
              <a:rPr sz="2400" b="1" u="heavy" spc="-30" dirty="0">
                <a:latin typeface="Calibri"/>
                <a:cs typeface="Calibri"/>
              </a:rPr>
              <a:t>t</a:t>
            </a:r>
            <a:r>
              <a:rPr sz="2400" b="1" u="heavy" dirty="0">
                <a:latin typeface="Calibri"/>
                <a:cs typeface="Calibri"/>
              </a:rPr>
              <a:t>o</a:t>
            </a:r>
            <a:r>
              <a:rPr sz="2400" b="1" u="heavy" spc="-220" dirty="0">
                <a:latin typeface="Calibri"/>
                <a:cs typeface="Calibri"/>
              </a:rPr>
              <a:t>r</a:t>
            </a:r>
            <a:r>
              <a:rPr sz="2400" b="1" u="heavy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N/C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/m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914285"/>
            <a:ext cx="4114800" cy="2833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1447800"/>
            <a:ext cx="5181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71940"/>
            <a:ext cx="110363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183" y="112552"/>
            <a:ext cx="1272325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Medan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dirty="0"/>
              <a:t>i</a:t>
            </a:r>
            <a:r>
              <a:rPr spc="-50" dirty="0"/>
              <a:t>s</a:t>
            </a:r>
            <a:r>
              <a:rPr dirty="0"/>
              <a:t>tr</a:t>
            </a:r>
            <a:r>
              <a:rPr spc="-15" dirty="0"/>
              <a:t>i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5" dirty="0"/>
              <a:t>k</a:t>
            </a:r>
            <a:r>
              <a:rPr dirty="0"/>
              <a:t>i</a:t>
            </a:r>
            <a:r>
              <a:rPr spc="-5" dirty="0"/>
              <a:t>b</a:t>
            </a:r>
            <a:r>
              <a:rPr spc="-30" dirty="0"/>
              <a:t>a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Bebe</a:t>
            </a:r>
            <a:r>
              <a:rPr spc="-65" dirty="0"/>
              <a:t>r</a:t>
            </a:r>
            <a:r>
              <a:rPr dirty="0"/>
              <a:t>apa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80" dirty="0"/>
              <a:t>P</a:t>
            </a:r>
            <a:r>
              <a:rPr dirty="0"/>
              <a:t>art</a:t>
            </a:r>
            <a:r>
              <a:rPr spc="-10" dirty="0"/>
              <a:t>i</a:t>
            </a:r>
            <a:r>
              <a:rPr spc="-114" dirty="0"/>
              <a:t>k</a:t>
            </a:r>
            <a:r>
              <a:rPr dirty="0"/>
              <a:t>el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Bermu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936276"/>
            <a:ext cx="3533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Pri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superpos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6900" y="1592314"/>
            <a:ext cx="8572500" cy="3081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3651" y="5497322"/>
            <a:ext cx="46793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alibri"/>
                <a:cs typeface="Calibri"/>
              </a:rPr>
              <a:t>Medan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k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di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ak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-10" dirty="0">
                <a:latin typeface="Calibri"/>
                <a:cs typeface="Calibri"/>
              </a:rPr>
              <a:t>at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mu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spc="-15" baseline="-20833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spc="-15" baseline="-20833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Q</a:t>
            </a:r>
            <a:r>
              <a:rPr spc="-15" baseline="-20833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6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0" y="200274"/>
            <a:ext cx="1226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Co</a:t>
            </a:r>
            <a:r>
              <a:rPr sz="3200" spc="-30" dirty="0">
                <a:solidFill>
                  <a:srgbClr val="3D439A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3D439A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oh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936276"/>
            <a:ext cx="79895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(0,3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aki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751991"/>
            <a:ext cx="8207380" cy="991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8120" y="1663647"/>
            <a:ext cx="1508760" cy="274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2129" y="1691841"/>
            <a:ext cx="1660526" cy="2744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25000" y="1905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1999"/>
                </a:moveTo>
                <a:lnTo>
                  <a:pt x="838199" y="761999"/>
                </a:lnTo>
                <a:lnTo>
                  <a:pt x="838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5000" y="1905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1999"/>
                </a:moveTo>
                <a:lnTo>
                  <a:pt x="838199" y="761999"/>
                </a:lnTo>
                <a:lnTo>
                  <a:pt x="838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600" y="2373309"/>
            <a:ext cx="1295400" cy="294005"/>
          </a:xfrm>
          <a:custGeom>
            <a:avLst/>
            <a:gdLst/>
            <a:ahLst/>
            <a:cxnLst/>
            <a:rect l="l" t="t" r="r" b="b"/>
            <a:pathLst>
              <a:path w="1295400" h="294005">
                <a:moveTo>
                  <a:pt x="0" y="293691"/>
                </a:moveTo>
                <a:lnTo>
                  <a:pt x="1295399" y="293691"/>
                </a:lnTo>
                <a:lnTo>
                  <a:pt x="1295399" y="0"/>
                </a:lnTo>
                <a:lnTo>
                  <a:pt x="0" y="0"/>
                </a:lnTo>
                <a:lnTo>
                  <a:pt x="0" y="29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3600" y="2373309"/>
            <a:ext cx="1295400" cy="294005"/>
          </a:xfrm>
          <a:custGeom>
            <a:avLst/>
            <a:gdLst/>
            <a:ahLst/>
            <a:cxnLst/>
            <a:rect l="l" t="t" r="r" b="b"/>
            <a:pathLst>
              <a:path w="1295400" h="294005">
                <a:moveTo>
                  <a:pt x="0" y="293691"/>
                </a:moveTo>
                <a:lnTo>
                  <a:pt x="1295399" y="293691"/>
                </a:lnTo>
                <a:lnTo>
                  <a:pt x="1295399" y="0"/>
                </a:lnTo>
                <a:lnTo>
                  <a:pt x="0" y="0"/>
                </a:lnTo>
                <a:lnTo>
                  <a:pt x="0" y="293691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9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014459"/>
            <a:ext cx="5105400" cy="4333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1" y="1700208"/>
            <a:ext cx="314325" cy="341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8151" y="2478031"/>
            <a:ext cx="320673" cy="339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3013086"/>
            <a:ext cx="106362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2371667"/>
            <a:ext cx="106362" cy="179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1" y="1142935"/>
            <a:ext cx="4918069" cy="687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9167" y="1993900"/>
            <a:ext cx="2928875" cy="57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0" y="2894011"/>
            <a:ext cx="5197480" cy="687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0" y="1901830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380999" y="0"/>
                </a:moveTo>
                <a:lnTo>
                  <a:pt x="0" y="380999"/>
                </a:lnTo>
                <a:lnTo>
                  <a:pt x="380999" y="761999"/>
                </a:lnTo>
                <a:lnTo>
                  <a:pt x="380999" y="571499"/>
                </a:lnTo>
                <a:lnTo>
                  <a:pt x="1904999" y="571499"/>
                </a:lnTo>
                <a:lnTo>
                  <a:pt x="1904999" y="190499"/>
                </a:lnTo>
                <a:lnTo>
                  <a:pt x="380999" y="190499"/>
                </a:lnTo>
                <a:lnTo>
                  <a:pt x="380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0" y="1901830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1904999" y="190499"/>
                </a:moveTo>
                <a:lnTo>
                  <a:pt x="380999" y="190499"/>
                </a:lnTo>
                <a:lnTo>
                  <a:pt x="380999" y="0"/>
                </a:lnTo>
                <a:lnTo>
                  <a:pt x="0" y="380999"/>
                </a:lnTo>
                <a:lnTo>
                  <a:pt x="380999" y="761999"/>
                </a:lnTo>
                <a:lnTo>
                  <a:pt x="380999" y="571499"/>
                </a:lnTo>
                <a:lnTo>
                  <a:pt x="1904999" y="571499"/>
                </a:lnTo>
                <a:lnTo>
                  <a:pt x="1904999" y="1904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90616" y="2196207"/>
            <a:ext cx="15214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alam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9400" y="2385951"/>
            <a:ext cx="2024124" cy="4730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5990" y="3702114"/>
            <a:ext cx="4619640" cy="833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2240" y="5867400"/>
            <a:ext cx="1557275" cy="3111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9143" y="4458584"/>
            <a:ext cx="1759468" cy="12964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9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1346" y="59240"/>
            <a:ext cx="11036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50" i="1" spc="-60" dirty="0">
                <a:solidFill>
                  <a:srgbClr val="7F7F7F"/>
                </a:solidFill>
                <a:latin typeface="Symbol"/>
                <a:cs typeface="Symbol"/>
              </a:rPr>
              <a:t>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1400" i="1" spc="-5" dirty="0">
                <a:solidFill>
                  <a:srgbClr val="7F7F7F"/>
                </a:solidFill>
                <a:latin typeface="Calibri"/>
                <a:cs typeface="Calibri"/>
              </a:rPr>
              <a:t>hbasar2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1400" i="1" spc="-10" dirty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1400" i="1" dirty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0" y="200274"/>
            <a:ext cx="1226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Co</a:t>
            </a:r>
            <a:r>
              <a:rPr sz="3200" spc="-30" dirty="0">
                <a:solidFill>
                  <a:srgbClr val="3D439A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3D439A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3D439A"/>
                </a:solidFill>
                <a:latin typeface="Calibri"/>
                <a:cs typeface="Calibri"/>
              </a:rPr>
              <a:t>oh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939324"/>
            <a:ext cx="755205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60"/>
              </a:lnSpc>
              <a:buClr>
                <a:srgbClr val="1F487C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Ji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q</a:t>
            </a:r>
            <a:r>
              <a:rPr sz="2400" spc="-15" baseline="-20833" dirty="0">
                <a:latin typeface="Calibri"/>
                <a:cs typeface="Calibri"/>
              </a:rPr>
              <a:t>1</a:t>
            </a:r>
            <a:r>
              <a:rPr sz="2400" spc="21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16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q</a:t>
            </a:r>
            <a:r>
              <a:rPr sz="2400" spc="-15" baseline="-20833" dirty="0">
                <a:latin typeface="Calibri"/>
                <a:cs typeface="Calibri"/>
              </a:rPr>
              <a:t>2</a:t>
            </a:r>
            <a:r>
              <a:rPr sz="2400" spc="21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anlah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med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3775" y="1943100"/>
            <a:ext cx="512445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7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805</Words>
  <Application>Microsoft Office PowerPoint</Application>
  <PresentationFormat>Widescreen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Medan Listrik</vt:lpstr>
      <vt:lpstr>Deskripsi Visual Medan Listrik: Garis-garis Medan</vt:lpstr>
      <vt:lpstr>Deskripsi Visual Medan Listrik: Garis-garis Medan</vt:lpstr>
      <vt:lpstr>Medan Listrik Akibat Partikel Bermuatan</vt:lpstr>
      <vt:lpstr>Medan Listrik Akibat Partikel Bermuatan</vt:lpstr>
      <vt:lpstr>Medan Listrik Akibat Beberapa Partikel Bermuatan</vt:lpstr>
      <vt:lpstr>PowerPoint Presentation</vt:lpstr>
      <vt:lpstr>PowerPoint Presentation</vt:lpstr>
      <vt:lpstr>PowerPoint Presentation</vt:lpstr>
      <vt:lpstr>PowerPoint Presentation</vt:lpstr>
      <vt:lpstr>Medan Listrik oleh Sistem Dipole</vt:lpstr>
      <vt:lpstr>Medan Listrik oleh Dipole</vt:lpstr>
      <vt:lpstr>Distribusi muatan kontinu dapat dipandang sebagai kumpulan (sangat banyak) muatan titik (disebut sebagai elemen muatan)</vt:lpstr>
      <vt:lpstr>Medan Listrik oleh Distribusi Muatan</vt:lpstr>
      <vt:lpstr>Partikel bermuatan dalam medan listrik</vt:lpstr>
      <vt:lpstr>Contoh</vt:lpstr>
      <vt:lpstr>PowerPoint Presentation</vt:lpstr>
      <vt:lpstr>Dipole dalam medan listrik</vt:lpstr>
      <vt:lpstr>Latihan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2021-03-18T08:19:53Z</dcterms:created>
  <dcterms:modified xsi:type="dcterms:W3CDTF">2022-03-10T03:56:20Z</dcterms:modified>
</cp:coreProperties>
</file>