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6" r:id="rId11"/>
    <p:sldId id="265" r:id="rId12"/>
    <p:sldId id="268" r:id="rId13"/>
    <p:sldId id="270" r:id="rId14"/>
    <p:sldId id="269" r:id="rId15"/>
    <p:sldId id="267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56540-FCFB-4882-A44A-C15488E2D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FF57B7-F0CD-4D10-A9B4-C816924B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B29C3-0DBB-4D47-9A7B-C164BFFB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63683-F335-48BB-930D-A90FD3E8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CCFD1-9EC0-4D29-9A4C-CB813A65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96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DAA90-6A62-4417-AB66-18D5F652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BA239A-B17E-4D4A-A046-600B6F66F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11829-4571-4AA0-955A-0948393B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760CD-8FBC-4EDB-8E07-B1F3F0AA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6A99C-D7A1-412F-95A8-BFBA2AD2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47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C24C43-AC8E-46A8-8B25-D7C6FC4D8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2DCD87-F1D7-4398-8DCC-30BC02CB5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A5757-2ED2-478E-B6D7-DCF86ABC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D381B3-8EDA-4DF7-8593-C9FC78F7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68EFE-CB87-437B-995B-2B9B7C75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7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C3C77-EBC4-4EF6-8ED6-FF40B103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210D3-91C3-4A45-8D30-C46B72A3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D28E43-0658-4402-BB28-038B5A9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DC0B2-CC50-464B-B481-88272FF8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A2F08C-5680-4192-88CB-ECDAB83A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1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F1FAA-D123-41FC-A289-C688A9F7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21CAB-926F-41B4-9463-0CDB98864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99D30-8DAD-459D-83BB-C0BA0198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E67EF-B1A1-4108-9309-44ACA2B1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4A5C1B-44F4-4043-B7E3-0EB5B89D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E829D-3665-4140-BDBE-59452DFD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7B13DA-A75F-48EC-B263-5657A67EF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1DE636-66A1-44C2-9353-3A43846F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C9D7D7-0F64-4C03-985D-84EE4F5F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354AF6-6D53-4D2F-851C-78C0F6CE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A8248-C023-4FBD-A66E-A077A0C5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4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95123-3FD9-44DE-B439-559BF9A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30B85-15C8-4810-9D31-2A8220B7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344AE9-C198-410E-BF39-D2A994314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61A0E-4633-46A3-9AF1-3F2880597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CBA649-B3C1-443F-BC08-C8CCA29BF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4A5CB8-F021-4A5C-AD58-3575A771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0B7C3C-3C71-47D9-B439-0A127654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22AC5C-260E-4CFD-9D8E-40E3B88D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74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F9191-FA0B-4758-8DE5-3B318C1B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36D63B-0F04-4346-A1B0-C0F27DE4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802258-B2D1-479A-951D-588CA976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C2F09B-4A54-4A2C-9DDC-6D88F01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58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348269-68EA-4C34-8B04-FD9F5D00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D9FDE4-2449-4319-AEDD-9D425195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948C5E-86FA-4735-8247-C07DBA2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65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6652E-051D-4A05-A1F2-6F5AB00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E818E-4FCB-413B-8BAC-1A1BCE05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0F38D5-029B-4B91-AC35-92BA1D32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D9A665-E110-4C35-92FF-B3A8E3B1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BCD26E-450F-43D4-807D-9194F386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E33724-1978-4A20-81BE-CD4133D8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B1E6E-C2E7-44BB-83A4-4BF457B7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77AB1F-AF58-454A-9F3A-44FC2D6F5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F83C03-3E9D-4DA5-A261-48FB8492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A9DE17-8EAC-4C18-BA39-58E6337E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8FC486-E821-42E4-9A4D-45D3F103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60DFE8-E5AC-4F5C-81CB-D8AD117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6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67038-4AC2-4239-9FFF-B1649760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08A160-84F6-451F-AC90-2D7DABA6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DE6940-D96F-41A9-82C7-B1E693970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96D6-8FA5-4E30-A8E1-FA0C4B6AFD7D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ADF29D-4BA6-481C-9D3E-B48F395D2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57232-426E-4C24-A286-3CA2A0F5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143E9-C86C-497F-93DB-950D8F39A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7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486AB-4FD1-45D3-A2E5-01F4C29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F3441-A458-46DF-B2B2-10222BC3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544914"/>
            <a:ext cx="10515600" cy="49751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3600" b="1" dirty="0"/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3600" b="1" dirty="0"/>
              <a:t>C’EST QUOI LE DROPSHIPPING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3600" b="1" dirty="0"/>
              <a:t>Comment ça marche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3600" b="1" dirty="0"/>
              <a:t>LE DROPCHIPPING EN 2021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3600" b="1" dirty="0"/>
              <a:t>EXPERIENCE PERSONNEL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3600" b="1" dirty="0"/>
              <a:t>Mon Mentor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sz="3600" b="1" dirty="0"/>
              <a:t>FAQ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14830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8F759-9015-45A1-9583-47E644AE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u="sng" dirty="0"/>
              <a:t>CREATION DE MARQUE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ED92244-DB33-4689-A824-C87183D00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87" y="2102324"/>
            <a:ext cx="7169425" cy="3821304"/>
          </a:xfrm>
        </p:spPr>
      </p:pic>
    </p:spTree>
    <p:extLst>
      <p:ext uri="{BB962C8B-B14F-4D97-AF65-F5344CB8AC3E}">
        <p14:creationId xmlns:p14="http://schemas.microsoft.com/office/powerpoint/2010/main" val="9585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F9745-E097-4016-8647-6C5AC0CD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u="sng" dirty="0"/>
              <a:t>Un investissement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19A766-4EB4-4267-AD81-4185DD0C6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8" y="1918728"/>
            <a:ext cx="8216348" cy="4621695"/>
          </a:xfrm>
        </p:spPr>
      </p:pic>
    </p:spTree>
    <p:extLst>
      <p:ext uri="{BB962C8B-B14F-4D97-AF65-F5344CB8AC3E}">
        <p14:creationId xmlns:p14="http://schemas.microsoft.com/office/powerpoint/2010/main" val="84511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6BE6B-2B4F-4C8C-8352-BE99AA4D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28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u="sng" dirty="0"/>
              <a:t>FAIRE DU STOCK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54E73A-8ADD-48C0-ADB9-2C55E8B1A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1932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5607E-C118-41A0-8EAA-CD9389D0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u="sng" dirty="0"/>
              <a:t>LIVRAISON RAPIDE (3-5 jours)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8BFF06-AC78-491A-B830-38F0901BB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39" y="2220118"/>
            <a:ext cx="7198209" cy="4006185"/>
          </a:xfrm>
        </p:spPr>
      </p:pic>
    </p:spTree>
    <p:extLst>
      <p:ext uri="{BB962C8B-B14F-4D97-AF65-F5344CB8AC3E}">
        <p14:creationId xmlns:p14="http://schemas.microsoft.com/office/powerpoint/2010/main" val="91448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42DC3-98F1-414B-B1CC-C9D251A7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u="sng" dirty="0"/>
              <a:t>RISQUE ELEVE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5E586D-CD25-428F-86B6-60E779443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86" y="1825625"/>
            <a:ext cx="6276228" cy="4351338"/>
          </a:xfrm>
        </p:spPr>
      </p:pic>
    </p:spTree>
    <p:extLst>
      <p:ext uri="{BB962C8B-B14F-4D97-AF65-F5344CB8AC3E}">
        <p14:creationId xmlns:p14="http://schemas.microsoft.com/office/powerpoint/2010/main" val="201468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015B6-188D-4B32-A774-CBCAD8DF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u="sng" dirty="0"/>
              <a:t>PERSEVERENCE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587EA56-A747-4B34-BD10-5545719D2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366" y="1785869"/>
            <a:ext cx="4916556" cy="4916556"/>
          </a:xfrm>
        </p:spPr>
      </p:pic>
    </p:spTree>
    <p:extLst>
      <p:ext uri="{BB962C8B-B14F-4D97-AF65-F5344CB8AC3E}">
        <p14:creationId xmlns:p14="http://schemas.microsoft.com/office/powerpoint/2010/main" val="428044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5FBAE-8867-419F-A182-BE3D6051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0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u="sng" dirty="0"/>
              <a:t>Le Succès arrivera tôt ou tard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D0C7E1-035D-4178-BF80-5242D937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14" y="1666598"/>
            <a:ext cx="7213468" cy="4807777"/>
          </a:xfrm>
        </p:spPr>
      </p:pic>
    </p:spTree>
    <p:extLst>
      <p:ext uri="{BB962C8B-B14F-4D97-AF65-F5344CB8AC3E}">
        <p14:creationId xmlns:p14="http://schemas.microsoft.com/office/powerpoint/2010/main" val="32906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59AE045-A642-43A1-88F8-B53A0C4AF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805070"/>
            <a:ext cx="9607825" cy="5404402"/>
          </a:xfrm>
        </p:spPr>
      </p:pic>
    </p:spTree>
    <p:extLst>
      <p:ext uri="{BB962C8B-B14F-4D97-AF65-F5344CB8AC3E}">
        <p14:creationId xmlns:p14="http://schemas.microsoft.com/office/powerpoint/2010/main" val="37995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35F0C37-3E14-4B34-8CCA-4D84B5A3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701" y="384314"/>
            <a:ext cx="2932044" cy="7380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YOMI DENZEL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8D32D66-9638-49F3-89AB-91CB61780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79" y="2030895"/>
            <a:ext cx="6172200" cy="3240405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956CFDF-9378-420E-9D78-58D1D074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248" y="2030895"/>
            <a:ext cx="3932237" cy="38115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24 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Multimillionnaire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Etudier à Harvard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Meilleur formation Francophone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YouTube/Instagram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103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F54CCA5-0268-4E06-A93C-58D1CD56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u="sng" dirty="0"/>
              <a:t>Foire Aux Questions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5A90A34-7EB0-4BC0-A320-A65A4B5DD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50" y="1825625"/>
            <a:ext cx="7188300" cy="4351338"/>
          </a:xfrm>
        </p:spPr>
      </p:pic>
    </p:spTree>
    <p:extLst>
      <p:ext uri="{BB962C8B-B14F-4D97-AF65-F5344CB8AC3E}">
        <p14:creationId xmlns:p14="http://schemas.microsoft.com/office/powerpoint/2010/main" val="142078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7453B13-5A98-41EB-AA93-3F73446D8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69" y="1758562"/>
            <a:ext cx="7288696" cy="485427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3B785A9-7C26-4A02-9852-F2C668E5F964}"/>
              </a:ext>
            </a:extLst>
          </p:cNvPr>
          <p:cNvSpPr txBox="1"/>
          <p:nvPr/>
        </p:nvSpPr>
        <p:spPr>
          <a:xfrm>
            <a:off x="3684104" y="390940"/>
            <a:ext cx="5274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u="sn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428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554-32E8-44AD-80F9-009CA91C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u="sng" dirty="0"/>
              <a:t>C’est quoi le </a:t>
            </a:r>
            <a:r>
              <a:rPr lang="fr-FR" sz="4800" b="1" u="sng" dirty="0" err="1"/>
              <a:t>dropshipping</a:t>
            </a:r>
            <a:endParaRPr lang="fr-FR" sz="4800" b="1" u="sng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7C7135-1DF5-4CE1-B256-F179D26C8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3" y="2486668"/>
            <a:ext cx="7699513" cy="3538815"/>
          </a:xfrm>
        </p:spPr>
      </p:pic>
    </p:spTree>
    <p:extLst>
      <p:ext uri="{BB962C8B-B14F-4D97-AF65-F5344CB8AC3E}">
        <p14:creationId xmlns:p14="http://schemas.microsoft.com/office/powerpoint/2010/main" val="361970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BC014-E916-450B-89BA-98F4B7EB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u="sng" dirty="0"/>
              <a:t>Comment ça marche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99ABE66C-891F-451B-820F-27F9E796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49" y="1825625"/>
            <a:ext cx="5630302" cy="4351338"/>
          </a:xfrm>
        </p:spPr>
      </p:pic>
    </p:spTree>
    <p:extLst>
      <p:ext uri="{BB962C8B-B14F-4D97-AF65-F5344CB8AC3E}">
        <p14:creationId xmlns:p14="http://schemas.microsoft.com/office/powerpoint/2010/main" val="340402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B907E6F-A0D8-4099-BA98-AEE4B0F5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172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u="sng" dirty="0"/>
              <a:t>1) Recherche de produit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B7DF9A3E-5F54-42AF-BFC7-FA0F3BA86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7" y="2700925"/>
            <a:ext cx="3864073" cy="2585416"/>
          </a:xfrm>
        </p:spPr>
      </p:pic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DD0897AA-9D12-404E-BE46-06A4C55680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25" y="2477708"/>
            <a:ext cx="5867093" cy="3300240"/>
          </a:xfrm>
        </p:spPr>
      </p:pic>
    </p:spTree>
    <p:extLst>
      <p:ext uri="{BB962C8B-B14F-4D97-AF65-F5344CB8AC3E}">
        <p14:creationId xmlns:p14="http://schemas.microsoft.com/office/powerpoint/2010/main" val="29150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C8E12-0372-48C0-A75B-1CD6B726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u="sng" dirty="0"/>
              <a:t>2) Création de site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16206BC-BDDC-44C7-AA06-8F34FB3843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205"/>
            <a:ext cx="4351338" cy="4351338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748BC0-3582-4512-911C-1FEED08C81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43" y="2269081"/>
            <a:ext cx="5181600" cy="3323551"/>
          </a:xfrm>
        </p:spPr>
      </p:pic>
    </p:spTree>
    <p:extLst>
      <p:ext uri="{BB962C8B-B14F-4D97-AF65-F5344CB8AC3E}">
        <p14:creationId xmlns:p14="http://schemas.microsoft.com/office/powerpoint/2010/main" val="80654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F186EA0B-A257-4305-BFE5-1D138AD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u="sng" dirty="0"/>
              <a:t>3) Processeur de paiement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C812EBE-CAA8-4D65-ABC4-883D171CFA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6801"/>
            <a:ext cx="5181600" cy="3128985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D504F53-48C5-4D24-BA9A-B3B550A65F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044"/>
            <a:ext cx="5181600" cy="2916500"/>
          </a:xfrm>
        </p:spPr>
      </p:pic>
    </p:spTree>
    <p:extLst>
      <p:ext uri="{BB962C8B-B14F-4D97-AF65-F5344CB8AC3E}">
        <p14:creationId xmlns:p14="http://schemas.microsoft.com/office/powerpoint/2010/main" val="166493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6356508-65D6-426F-881F-B40EFD75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28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u="sng" dirty="0"/>
              <a:t>4) Canaux publicitaires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E4815E-9B58-485B-91BB-BEDB53F0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514" y="1681163"/>
            <a:ext cx="3175621" cy="823912"/>
          </a:xfrm>
        </p:spPr>
        <p:txBody>
          <a:bodyPr/>
          <a:lstStyle/>
          <a:p>
            <a:r>
              <a:rPr lang="fr-FR" dirty="0"/>
              <a:t>Publicité Facebook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47E63F7-B026-44CD-A873-74ABD9C0D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" y="3051572"/>
            <a:ext cx="4610100" cy="2409825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C13F56B-5EDD-492E-ADCF-927DA16DB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4763" y="1681163"/>
            <a:ext cx="3038061" cy="823912"/>
          </a:xfrm>
        </p:spPr>
        <p:txBody>
          <a:bodyPr/>
          <a:lstStyle/>
          <a:p>
            <a:r>
              <a:rPr lang="fr-FR" dirty="0"/>
              <a:t>Marketing influence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AC6B3BF0-CECB-41D5-8717-0A310CECAC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170036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2ACDCF6-E38A-48A6-9D74-8A721C78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1792357"/>
            <a:ext cx="10515600" cy="32732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11500" b="1" u="sng" dirty="0"/>
              <a:t>Le Dropshipping </a:t>
            </a:r>
            <a:br>
              <a:rPr lang="fr-FR" sz="11500" b="1" u="sng" dirty="0"/>
            </a:br>
            <a:r>
              <a:rPr lang="fr-FR" sz="11500" b="1" u="sng" dirty="0"/>
              <a:t>en 2021 ?</a:t>
            </a:r>
          </a:p>
        </p:txBody>
      </p:sp>
    </p:spTree>
    <p:extLst>
      <p:ext uri="{BB962C8B-B14F-4D97-AF65-F5344CB8AC3E}">
        <p14:creationId xmlns:p14="http://schemas.microsoft.com/office/powerpoint/2010/main" val="221686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95</Words>
  <Application>Microsoft Office PowerPoint</Application>
  <PresentationFormat>Grand écran</PresentationFormat>
  <Paragraphs>36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SOMMAIRE</vt:lpstr>
      <vt:lpstr>Présentation PowerPoint</vt:lpstr>
      <vt:lpstr>C’est quoi le dropshipping</vt:lpstr>
      <vt:lpstr>Comment ça marche</vt:lpstr>
      <vt:lpstr>1) Recherche de produit</vt:lpstr>
      <vt:lpstr>2) Création de site</vt:lpstr>
      <vt:lpstr>3) Processeur de paiement</vt:lpstr>
      <vt:lpstr>4) Canaux publicitaires</vt:lpstr>
      <vt:lpstr>Le Dropshipping  en 2021 ?</vt:lpstr>
      <vt:lpstr>CREATION DE MARQUE</vt:lpstr>
      <vt:lpstr>Un investissement</vt:lpstr>
      <vt:lpstr>FAIRE DU STOCK</vt:lpstr>
      <vt:lpstr>LIVRAISON RAPIDE (3-5 jours)</vt:lpstr>
      <vt:lpstr>RISQUE ELEVE</vt:lpstr>
      <vt:lpstr>PERSEVERENCE</vt:lpstr>
      <vt:lpstr>Le Succès arrivera tôt ou tard</vt:lpstr>
      <vt:lpstr>Présentation PowerPoint</vt:lpstr>
      <vt:lpstr>YOMI DENZEL</vt:lpstr>
      <vt:lpstr>Foire Aux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GAL SENE</dc:creator>
  <cp:lastModifiedBy>GAL SENE</cp:lastModifiedBy>
  <cp:revision>13</cp:revision>
  <dcterms:created xsi:type="dcterms:W3CDTF">2021-06-21T15:11:39Z</dcterms:created>
  <dcterms:modified xsi:type="dcterms:W3CDTF">2021-06-21T17:13:34Z</dcterms:modified>
</cp:coreProperties>
</file>