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3" r:id="rId7"/>
    <p:sldId id="265" r:id="rId8"/>
    <p:sldId id="266" r:id="rId9"/>
    <p:sldId id="267" r:id="rId10"/>
    <p:sldId id="261" r:id="rId11"/>
    <p:sldId id="268" r:id="rId12"/>
    <p:sldId id="269" r:id="rId13"/>
    <p:sldId id="270" r:id="rId14"/>
    <p:sldId id="262"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0A78"/>
    <a:srgbClr val="1A048A"/>
    <a:srgbClr val="2305B7"/>
    <a:srgbClr val="121F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638593-F3E3-4195-A39B-37237012EF90}" v="124" dt="2023-01-29T18:56:26.3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k.eunicekoffi@gmail.com" userId="5dc3c0520bc97f5c" providerId="LiveId" clId="{5A638593-F3E3-4195-A39B-37237012EF90}"/>
    <pc:docChg chg="undo custSel addSld modSld sldOrd">
      <pc:chgData name="ek.eunicekoffi@gmail.com" userId="5dc3c0520bc97f5c" providerId="LiveId" clId="{5A638593-F3E3-4195-A39B-37237012EF90}" dt="2023-01-29T19:07:32.206" v="4516" actId="27636"/>
      <pc:docMkLst>
        <pc:docMk/>
      </pc:docMkLst>
      <pc:sldChg chg="addSp modSp mod">
        <pc:chgData name="ek.eunicekoffi@gmail.com" userId="5dc3c0520bc97f5c" providerId="LiveId" clId="{5A638593-F3E3-4195-A39B-37237012EF90}" dt="2023-01-29T18:57:02.155" v="4444" actId="1076"/>
        <pc:sldMkLst>
          <pc:docMk/>
          <pc:sldMk cId="1283719859" sldId="256"/>
        </pc:sldMkLst>
        <pc:spChg chg="add mod">
          <ac:chgData name="ek.eunicekoffi@gmail.com" userId="5dc3c0520bc97f5c" providerId="LiveId" clId="{5A638593-F3E3-4195-A39B-37237012EF90}" dt="2023-01-29T18:56:16.872" v="4411" actId="1076"/>
          <ac:spMkLst>
            <pc:docMk/>
            <pc:sldMk cId="1283719859" sldId="256"/>
            <ac:spMk id="2" creationId="{C7CF1091-2B6F-C116-40EE-2C9905A9C4E6}"/>
          </ac:spMkLst>
        </pc:spChg>
        <pc:spChg chg="mod">
          <ac:chgData name="ek.eunicekoffi@gmail.com" userId="5dc3c0520bc97f5c" providerId="LiveId" clId="{5A638593-F3E3-4195-A39B-37237012EF90}" dt="2023-01-29T15:04:23.857" v="5" actId="20577"/>
          <ac:spMkLst>
            <pc:docMk/>
            <pc:sldMk cId="1283719859" sldId="256"/>
            <ac:spMk id="3" creationId="{D5CB0EF3-6ED2-7B1D-C187-D935A72BBA3F}"/>
          </ac:spMkLst>
        </pc:spChg>
        <pc:spChg chg="add mod">
          <ac:chgData name="ek.eunicekoffi@gmail.com" userId="5dc3c0520bc97f5c" providerId="LiveId" clId="{5A638593-F3E3-4195-A39B-37237012EF90}" dt="2023-01-29T18:57:02.155" v="4444" actId="1076"/>
          <ac:spMkLst>
            <pc:docMk/>
            <pc:sldMk cId="1283719859" sldId="256"/>
            <ac:spMk id="4" creationId="{DD6E384C-F332-6A7E-FBBE-180C9B4C6A1C}"/>
          </ac:spMkLst>
        </pc:spChg>
        <pc:spChg chg="mod">
          <ac:chgData name="ek.eunicekoffi@gmail.com" userId="5dc3c0520bc97f5c" providerId="LiveId" clId="{5A638593-F3E3-4195-A39B-37237012EF90}" dt="2023-01-29T15:04:51.506" v="21" actId="20577"/>
          <ac:spMkLst>
            <pc:docMk/>
            <pc:sldMk cId="1283719859" sldId="256"/>
            <ac:spMk id="8" creationId="{DBC792BE-6D6E-9A4B-03AF-B9988CA12A66}"/>
          </ac:spMkLst>
        </pc:spChg>
      </pc:sldChg>
      <pc:sldChg chg="modSp">
        <pc:chgData name="ek.eunicekoffi@gmail.com" userId="5dc3c0520bc97f5c" providerId="LiveId" clId="{5A638593-F3E3-4195-A39B-37237012EF90}" dt="2023-01-29T15:07:36.186" v="70" actId="20577"/>
        <pc:sldMkLst>
          <pc:docMk/>
          <pc:sldMk cId="2360486463" sldId="257"/>
        </pc:sldMkLst>
        <pc:graphicFrameChg chg="mod">
          <ac:chgData name="ek.eunicekoffi@gmail.com" userId="5dc3c0520bc97f5c" providerId="LiveId" clId="{5A638593-F3E3-4195-A39B-37237012EF90}" dt="2023-01-29T15:07:36.186" v="70" actId="20577"/>
          <ac:graphicFrameMkLst>
            <pc:docMk/>
            <pc:sldMk cId="2360486463" sldId="257"/>
            <ac:graphicFrameMk id="6" creationId="{CE21B1C2-EBA0-485A-0355-8767DC6EA55A}"/>
          </ac:graphicFrameMkLst>
        </pc:graphicFrameChg>
      </pc:sldChg>
      <pc:sldChg chg="addSp delSp modSp mod">
        <pc:chgData name="ek.eunicekoffi@gmail.com" userId="5dc3c0520bc97f5c" providerId="LiveId" clId="{5A638593-F3E3-4195-A39B-37237012EF90}" dt="2023-01-29T19:06:09.551" v="4456" actId="20577"/>
        <pc:sldMkLst>
          <pc:docMk/>
          <pc:sldMk cId="3546789588" sldId="258"/>
        </pc:sldMkLst>
        <pc:spChg chg="mod">
          <ac:chgData name="ek.eunicekoffi@gmail.com" userId="5dc3c0520bc97f5c" providerId="LiveId" clId="{5A638593-F3E3-4195-A39B-37237012EF90}" dt="2023-01-29T19:06:09.551" v="4456" actId="20577"/>
          <ac:spMkLst>
            <pc:docMk/>
            <pc:sldMk cId="3546789588" sldId="258"/>
            <ac:spMk id="2" creationId="{583CD86B-69DF-5428-7E43-5C62B483DF53}"/>
          </ac:spMkLst>
        </pc:spChg>
        <pc:spChg chg="mod">
          <ac:chgData name="ek.eunicekoffi@gmail.com" userId="5dc3c0520bc97f5c" providerId="LiveId" clId="{5A638593-F3E3-4195-A39B-37237012EF90}" dt="2023-01-29T15:38:37.692" v="1462" actId="207"/>
          <ac:spMkLst>
            <pc:docMk/>
            <pc:sldMk cId="3546789588" sldId="258"/>
            <ac:spMk id="5" creationId="{FCB5DCC7-B84B-962C-77D5-E235599103EC}"/>
          </ac:spMkLst>
        </pc:spChg>
        <pc:grpChg chg="add del mod">
          <ac:chgData name="ek.eunicekoffi@gmail.com" userId="5dc3c0520bc97f5c" providerId="LiveId" clId="{5A638593-F3E3-4195-A39B-37237012EF90}" dt="2023-01-29T15:10:37.428" v="85" actId="165"/>
          <ac:grpSpMkLst>
            <pc:docMk/>
            <pc:sldMk cId="3546789588" sldId="258"/>
            <ac:grpSpMk id="3" creationId="{AC8E3EE9-5FA1-9D09-DCE1-C50BF24DB0B3}"/>
          </ac:grpSpMkLst>
        </pc:grpChg>
        <pc:graphicFrameChg chg="add del modGraphic">
          <ac:chgData name="ek.eunicekoffi@gmail.com" userId="5dc3c0520bc97f5c" providerId="LiveId" clId="{5A638593-F3E3-4195-A39B-37237012EF90}" dt="2023-01-29T15:26:32.191" v="462" actId="478"/>
          <ac:graphicFrameMkLst>
            <pc:docMk/>
            <pc:sldMk cId="3546789588" sldId="258"/>
            <ac:graphicFrameMk id="11" creationId="{CE328E97-1219-6025-5BA5-4B17AB8F4D02}"/>
          </ac:graphicFrameMkLst>
        </pc:graphicFrameChg>
        <pc:picChg chg="add del mod">
          <ac:chgData name="ek.eunicekoffi@gmail.com" userId="5dc3c0520bc97f5c" providerId="LiveId" clId="{5A638593-F3E3-4195-A39B-37237012EF90}" dt="2023-01-29T15:23:36.681" v="230" actId="478"/>
          <ac:picMkLst>
            <pc:docMk/>
            <pc:sldMk cId="3546789588" sldId="258"/>
            <ac:picMk id="9" creationId="{94ED1BEB-02FE-2528-DEC3-F1F55ECFD8F5}"/>
          </ac:picMkLst>
        </pc:picChg>
        <pc:picChg chg="add mod">
          <ac:chgData name="ek.eunicekoffi@gmail.com" userId="5dc3c0520bc97f5c" providerId="LiveId" clId="{5A638593-F3E3-4195-A39B-37237012EF90}" dt="2023-01-29T15:29:44.251" v="583" actId="1076"/>
          <ac:picMkLst>
            <pc:docMk/>
            <pc:sldMk cId="3546789588" sldId="258"/>
            <ac:picMk id="13" creationId="{16020821-3B0D-8797-2350-9BF215D64FE7}"/>
          </ac:picMkLst>
        </pc:picChg>
        <pc:picChg chg="add del mod topLvl">
          <ac:chgData name="ek.eunicekoffi@gmail.com" userId="5dc3c0520bc97f5c" providerId="LiveId" clId="{5A638593-F3E3-4195-A39B-37237012EF90}" dt="2023-01-29T15:19:10.660" v="119" actId="478"/>
          <ac:picMkLst>
            <pc:docMk/>
            <pc:sldMk cId="3546789588" sldId="258"/>
            <ac:picMk id="1026" creationId="{3AB7241B-66C1-EBDF-3D8C-47BED154A780}"/>
          </ac:picMkLst>
        </pc:picChg>
        <pc:picChg chg="add del mod topLvl">
          <ac:chgData name="ek.eunicekoffi@gmail.com" userId="5dc3c0520bc97f5c" providerId="LiveId" clId="{5A638593-F3E3-4195-A39B-37237012EF90}" dt="2023-01-29T15:10:43.118" v="87" actId="478"/>
          <ac:picMkLst>
            <pc:docMk/>
            <pc:sldMk cId="3546789588" sldId="258"/>
            <ac:picMk id="1027" creationId="{2D822279-7C58-22C2-D746-78535EBAA47B}"/>
          </ac:picMkLst>
        </pc:picChg>
        <pc:cxnChg chg="mod">
          <ac:chgData name="ek.eunicekoffi@gmail.com" userId="5dc3c0520bc97f5c" providerId="LiveId" clId="{5A638593-F3E3-4195-A39B-37237012EF90}" dt="2023-01-29T15:11:21.353" v="93" actId="14100"/>
          <ac:cxnSpMkLst>
            <pc:docMk/>
            <pc:sldMk cId="3546789588" sldId="258"/>
            <ac:cxnSpMk id="7" creationId="{9F62B837-A2D7-4A94-E5D1-330682569B4F}"/>
          </ac:cxnSpMkLst>
        </pc:cxnChg>
      </pc:sldChg>
      <pc:sldChg chg="delSp modSp mod">
        <pc:chgData name="ek.eunicekoffi@gmail.com" userId="5dc3c0520bc97f5c" providerId="LiveId" clId="{5A638593-F3E3-4195-A39B-37237012EF90}" dt="2023-01-29T15:38:29.083" v="1461" actId="207"/>
        <pc:sldMkLst>
          <pc:docMk/>
          <pc:sldMk cId="971263474" sldId="259"/>
        </pc:sldMkLst>
        <pc:spChg chg="mod">
          <ac:chgData name="ek.eunicekoffi@gmail.com" userId="5dc3c0520bc97f5c" providerId="LiveId" clId="{5A638593-F3E3-4195-A39B-37237012EF90}" dt="2023-01-29T15:30:04.706" v="603" actId="20577"/>
          <ac:spMkLst>
            <pc:docMk/>
            <pc:sldMk cId="971263474" sldId="259"/>
            <ac:spMk id="2" creationId="{583CD86B-69DF-5428-7E43-5C62B483DF53}"/>
          </ac:spMkLst>
        </pc:spChg>
        <pc:spChg chg="mod">
          <ac:chgData name="ek.eunicekoffi@gmail.com" userId="5dc3c0520bc97f5c" providerId="LiveId" clId="{5A638593-F3E3-4195-A39B-37237012EF90}" dt="2023-01-29T15:38:29.083" v="1461" actId="207"/>
          <ac:spMkLst>
            <pc:docMk/>
            <pc:sldMk cId="971263474" sldId="259"/>
            <ac:spMk id="6" creationId="{1DF02197-CABF-EF6E-EC70-2E247C33E6D5}"/>
          </ac:spMkLst>
        </pc:spChg>
        <pc:picChg chg="del">
          <ac:chgData name="ek.eunicekoffi@gmail.com" userId="5dc3c0520bc97f5c" providerId="LiveId" clId="{5A638593-F3E3-4195-A39B-37237012EF90}" dt="2023-01-29T15:31:42.201" v="758" actId="478"/>
          <ac:picMkLst>
            <pc:docMk/>
            <pc:sldMk cId="971263474" sldId="259"/>
            <ac:picMk id="3" creationId="{0F4CC08F-66A8-C7B7-0397-6A833A9FD6AC}"/>
          </ac:picMkLst>
        </pc:picChg>
      </pc:sldChg>
      <pc:sldChg chg="addSp delSp modSp mod">
        <pc:chgData name="ek.eunicekoffi@gmail.com" userId="5dc3c0520bc97f5c" providerId="LiveId" clId="{5A638593-F3E3-4195-A39B-37237012EF90}" dt="2023-01-29T19:07:06.240" v="4492" actId="20577"/>
        <pc:sldMkLst>
          <pc:docMk/>
          <pc:sldMk cId="4127069719" sldId="261"/>
        </pc:sldMkLst>
        <pc:spChg chg="mod">
          <ac:chgData name="ek.eunicekoffi@gmail.com" userId="5dc3c0520bc97f5c" providerId="LiveId" clId="{5A638593-F3E3-4195-A39B-37237012EF90}" dt="2023-01-29T19:07:06.240" v="4492" actId="20577"/>
          <ac:spMkLst>
            <pc:docMk/>
            <pc:sldMk cId="4127069719" sldId="261"/>
            <ac:spMk id="2" creationId="{583CD86B-69DF-5428-7E43-5C62B483DF53}"/>
          </ac:spMkLst>
        </pc:spChg>
        <pc:spChg chg="del mod">
          <ac:chgData name="ek.eunicekoffi@gmail.com" userId="5dc3c0520bc97f5c" providerId="LiveId" clId="{5A638593-F3E3-4195-A39B-37237012EF90}" dt="2023-01-29T16:16:55.614" v="3890" actId="478"/>
          <ac:spMkLst>
            <pc:docMk/>
            <pc:sldMk cId="4127069719" sldId="261"/>
            <ac:spMk id="3" creationId="{86B4972F-5E80-C333-6DB3-7F87C11448A2}"/>
          </ac:spMkLst>
        </pc:spChg>
        <pc:spChg chg="del">
          <ac:chgData name="ek.eunicekoffi@gmail.com" userId="5dc3c0520bc97f5c" providerId="LiveId" clId="{5A638593-F3E3-4195-A39B-37237012EF90}" dt="2023-01-29T16:16:36.779" v="3886" actId="478"/>
          <ac:spMkLst>
            <pc:docMk/>
            <pc:sldMk cId="4127069719" sldId="261"/>
            <ac:spMk id="5" creationId="{FCB5DCC7-B84B-962C-77D5-E235599103EC}"/>
          </ac:spMkLst>
        </pc:spChg>
        <pc:spChg chg="add mod">
          <ac:chgData name="ek.eunicekoffi@gmail.com" userId="5dc3c0520bc97f5c" providerId="LiveId" clId="{5A638593-F3E3-4195-A39B-37237012EF90}" dt="2023-01-29T18:45:21.640" v="4305" actId="1076"/>
          <ac:spMkLst>
            <pc:docMk/>
            <pc:sldMk cId="4127069719" sldId="261"/>
            <ac:spMk id="9" creationId="{FFD25DBA-C0E0-A11C-FF91-9B3B8550F8B6}"/>
          </ac:spMkLst>
        </pc:spChg>
        <pc:spChg chg="add mod">
          <ac:chgData name="ek.eunicekoffi@gmail.com" userId="5dc3c0520bc97f5c" providerId="LiveId" clId="{5A638593-F3E3-4195-A39B-37237012EF90}" dt="2023-01-29T18:44:55.014" v="4297" actId="1076"/>
          <ac:spMkLst>
            <pc:docMk/>
            <pc:sldMk cId="4127069719" sldId="261"/>
            <ac:spMk id="12" creationId="{62D5803B-6F49-F80C-2DF4-C9607E04ED30}"/>
          </ac:spMkLst>
        </pc:spChg>
        <pc:picChg chg="del">
          <ac:chgData name="ek.eunicekoffi@gmail.com" userId="5dc3c0520bc97f5c" providerId="LiveId" clId="{5A638593-F3E3-4195-A39B-37237012EF90}" dt="2023-01-29T16:16:44.816" v="3887" actId="478"/>
          <ac:picMkLst>
            <pc:docMk/>
            <pc:sldMk cId="4127069719" sldId="261"/>
            <ac:picMk id="6" creationId="{5A00C53D-3F73-5618-0528-D9F1FE37F950}"/>
          </ac:picMkLst>
        </pc:picChg>
        <pc:picChg chg="add del mod">
          <ac:chgData name="ek.eunicekoffi@gmail.com" userId="5dc3c0520bc97f5c" providerId="LiveId" clId="{5A638593-F3E3-4195-A39B-37237012EF90}" dt="2023-01-29T18:36:25.608" v="4199" actId="21"/>
          <ac:picMkLst>
            <pc:docMk/>
            <pc:sldMk cId="4127069719" sldId="261"/>
            <ac:picMk id="10" creationId="{EBA222FF-D631-4F9E-C3A3-B83CC2F8E488}"/>
          </ac:picMkLst>
        </pc:picChg>
        <pc:picChg chg="add del mod">
          <ac:chgData name="ek.eunicekoffi@gmail.com" userId="5dc3c0520bc97f5c" providerId="LiveId" clId="{5A638593-F3E3-4195-A39B-37237012EF90}" dt="2023-01-29T18:44:09.084" v="4287" actId="478"/>
          <ac:picMkLst>
            <pc:docMk/>
            <pc:sldMk cId="4127069719" sldId="261"/>
            <ac:picMk id="11" creationId="{83BD833D-43CD-8420-B3E8-23AACAB6D76E}"/>
          </ac:picMkLst>
        </pc:picChg>
        <pc:picChg chg="add mod">
          <ac:chgData name="ek.eunicekoffi@gmail.com" userId="5dc3c0520bc97f5c" providerId="LiveId" clId="{5A638593-F3E3-4195-A39B-37237012EF90}" dt="2023-01-29T18:45:28.053" v="4306" actId="1076"/>
          <ac:picMkLst>
            <pc:docMk/>
            <pc:sldMk cId="4127069719" sldId="261"/>
            <ac:picMk id="2050" creationId="{C6412B8C-6927-219D-67A5-85AC2B100A3F}"/>
          </ac:picMkLst>
        </pc:picChg>
        <pc:picChg chg="add mod">
          <ac:chgData name="ek.eunicekoffi@gmail.com" userId="5dc3c0520bc97f5c" providerId="LiveId" clId="{5A638593-F3E3-4195-A39B-37237012EF90}" dt="2023-01-29T18:44:23.460" v="4290" actId="1076"/>
          <ac:picMkLst>
            <pc:docMk/>
            <pc:sldMk cId="4127069719" sldId="261"/>
            <ac:picMk id="2052" creationId="{D9110080-8CDD-9FA6-8E35-E8107AC19F80}"/>
          </ac:picMkLst>
        </pc:picChg>
      </pc:sldChg>
      <pc:sldChg chg="addSp delSp modSp mod">
        <pc:chgData name="ek.eunicekoffi@gmail.com" userId="5dc3c0520bc97f5c" providerId="LiveId" clId="{5A638593-F3E3-4195-A39B-37237012EF90}" dt="2023-01-29T19:06:28.414" v="4462" actId="20577"/>
        <pc:sldMkLst>
          <pc:docMk/>
          <pc:sldMk cId="1862960280" sldId="263"/>
        </pc:sldMkLst>
        <pc:spChg chg="mod">
          <ac:chgData name="ek.eunicekoffi@gmail.com" userId="5dc3c0520bc97f5c" providerId="LiveId" clId="{5A638593-F3E3-4195-A39B-37237012EF90}" dt="2023-01-29T19:06:28.414" v="4462" actId="20577"/>
          <ac:spMkLst>
            <pc:docMk/>
            <pc:sldMk cId="1862960280" sldId="263"/>
            <ac:spMk id="2" creationId="{583CD86B-69DF-5428-7E43-5C62B483DF53}"/>
          </ac:spMkLst>
        </pc:spChg>
        <pc:spChg chg="del mod">
          <ac:chgData name="ek.eunicekoffi@gmail.com" userId="5dc3c0520bc97f5c" providerId="LiveId" clId="{5A638593-F3E3-4195-A39B-37237012EF90}" dt="2023-01-29T15:39:01.050" v="1465" actId="478"/>
          <ac:spMkLst>
            <pc:docMk/>
            <pc:sldMk cId="1862960280" sldId="263"/>
            <ac:spMk id="3" creationId="{712D509C-E6CC-DEDF-736F-EA4C73124B89}"/>
          </ac:spMkLst>
        </pc:spChg>
        <pc:spChg chg="del mod">
          <ac:chgData name="ek.eunicekoffi@gmail.com" userId="5dc3c0520bc97f5c" providerId="LiveId" clId="{5A638593-F3E3-4195-A39B-37237012EF90}" dt="2023-01-29T15:40:21.920" v="1469"/>
          <ac:spMkLst>
            <pc:docMk/>
            <pc:sldMk cId="1862960280" sldId="263"/>
            <ac:spMk id="6" creationId="{1DF02197-CABF-EF6E-EC70-2E247C33E6D5}"/>
          </ac:spMkLst>
        </pc:spChg>
        <pc:spChg chg="del">
          <ac:chgData name="ek.eunicekoffi@gmail.com" userId="5dc3c0520bc97f5c" providerId="LiveId" clId="{5A638593-F3E3-4195-A39B-37237012EF90}" dt="2023-01-29T15:38:52.078" v="1463" actId="478"/>
          <ac:spMkLst>
            <pc:docMk/>
            <pc:sldMk cId="1862960280" sldId="263"/>
            <ac:spMk id="8" creationId="{BB2CFC8A-9933-F216-0A33-FEAEEECDFBA8}"/>
          </ac:spMkLst>
        </pc:spChg>
        <pc:spChg chg="add mod">
          <ac:chgData name="ek.eunicekoffi@gmail.com" userId="5dc3c0520bc97f5c" providerId="LiveId" clId="{5A638593-F3E3-4195-A39B-37237012EF90}" dt="2023-01-29T15:58:05.598" v="1984" actId="20577"/>
          <ac:spMkLst>
            <pc:docMk/>
            <pc:sldMk cId="1862960280" sldId="263"/>
            <ac:spMk id="12" creationId="{0C416484-A539-B4E9-F847-B8BD57FD19EE}"/>
          </ac:spMkLst>
        </pc:spChg>
        <pc:spChg chg="add mod">
          <ac:chgData name="ek.eunicekoffi@gmail.com" userId="5dc3c0520bc97f5c" providerId="LiveId" clId="{5A638593-F3E3-4195-A39B-37237012EF90}" dt="2023-01-29T16:02:52.063" v="2509" actId="20577"/>
          <ac:spMkLst>
            <pc:docMk/>
            <pc:sldMk cId="1862960280" sldId="263"/>
            <ac:spMk id="13" creationId="{C174DBB4-78BA-A988-1DEA-0D4A31266266}"/>
          </ac:spMkLst>
        </pc:spChg>
        <pc:picChg chg="del">
          <ac:chgData name="ek.eunicekoffi@gmail.com" userId="5dc3c0520bc97f5c" providerId="LiveId" clId="{5A638593-F3E3-4195-A39B-37237012EF90}" dt="2023-01-29T15:39:11.424" v="1466" actId="478"/>
          <ac:picMkLst>
            <pc:docMk/>
            <pc:sldMk cId="1862960280" sldId="263"/>
            <ac:picMk id="5" creationId="{181D9987-DAFC-8667-676F-36A8DF8D2D2D}"/>
          </ac:picMkLst>
        </pc:picChg>
        <pc:picChg chg="add mod">
          <ac:chgData name="ek.eunicekoffi@gmail.com" userId="5dc3c0520bc97f5c" providerId="LiveId" clId="{5A638593-F3E3-4195-A39B-37237012EF90}" dt="2023-01-29T15:58:32.932" v="1988" actId="1076"/>
          <ac:picMkLst>
            <pc:docMk/>
            <pc:sldMk cId="1862960280" sldId="263"/>
            <ac:picMk id="9" creationId="{EEDF6CD8-EADA-AB72-3E92-86BF133B094B}"/>
          </ac:picMkLst>
        </pc:picChg>
        <pc:picChg chg="add mod">
          <ac:chgData name="ek.eunicekoffi@gmail.com" userId="5dc3c0520bc97f5c" providerId="LiveId" clId="{5A638593-F3E3-4195-A39B-37237012EF90}" dt="2023-01-29T15:55:31.718" v="1736" actId="1076"/>
          <ac:picMkLst>
            <pc:docMk/>
            <pc:sldMk cId="1862960280" sldId="263"/>
            <ac:picMk id="10" creationId="{C61090A2-4ACD-10DA-5B7A-57F98491DA76}"/>
          </ac:picMkLst>
        </pc:picChg>
        <pc:picChg chg="add del">
          <ac:chgData name="ek.eunicekoffi@gmail.com" userId="5dc3c0520bc97f5c" providerId="LiveId" clId="{5A638593-F3E3-4195-A39B-37237012EF90}" dt="2023-01-29T15:43:31.159" v="1506" actId="478"/>
          <ac:picMkLst>
            <pc:docMk/>
            <pc:sldMk cId="1862960280" sldId="263"/>
            <ac:picMk id="11" creationId="{5BC718F1-C3BF-4F2C-751B-10D49A669823}"/>
          </ac:picMkLst>
        </pc:picChg>
      </pc:sldChg>
      <pc:sldChg chg="modSp add mod ord">
        <pc:chgData name="ek.eunicekoffi@gmail.com" userId="5dc3c0520bc97f5c" providerId="LiveId" clId="{5A638593-F3E3-4195-A39B-37237012EF90}" dt="2023-01-29T19:06:02.456" v="4450" actId="20577"/>
        <pc:sldMkLst>
          <pc:docMk/>
          <pc:sldMk cId="3360241370" sldId="264"/>
        </pc:sldMkLst>
        <pc:spChg chg="mod">
          <ac:chgData name="ek.eunicekoffi@gmail.com" userId="5dc3c0520bc97f5c" providerId="LiveId" clId="{5A638593-F3E3-4195-A39B-37237012EF90}" dt="2023-01-29T19:06:02.456" v="4450" actId="20577"/>
          <ac:spMkLst>
            <pc:docMk/>
            <pc:sldMk cId="3360241370" sldId="264"/>
            <ac:spMk id="2" creationId="{583CD86B-69DF-5428-7E43-5C62B483DF53}"/>
          </ac:spMkLst>
        </pc:spChg>
        <pc:spChg chg="mod">
          <ac:chgData name="ek.eunicekoffi@gmail.com" userId="5dc3c0520bc97f5c" providerId="LiveId" clId="{5A638593-F3E3-4195-A39B-37237012EF90}" dt="2023-01-29T15:22:54.663" v="226" actId="20577"/>
          <ac:spMkLst>
            <pc:docMk/>
            <pc:sldMk cId="3360241370" sldId="264"/>
            <ac:spMk id="5" creationId="{FCB5DCC7-B84B-962C-77D5-E235599103EC}"/>
          </ac:spMkLst>
        </pc:spChg>
      </pc:sldChg>
      <pc:sldChg chg="addSp delSp modSp add mod ord">
        <pc:chgData name="ek.eunicekoffi@gmail.com" userId="5dc3c0520bc97f5c" providerId="LiveId" clId="{5A638593-F3E3-4195-A39B-37237012EF90}" dt="2023-01-29T19:06:37.430" v="4468" actId="20577"/>
        <pc:sldMkLst>
          <pc:docMk/>
          <pc:sldMk cId="1125775394" sldId="265"/>
        </pc:sldMkLst>
        <pc:spChg chg="mod">
          <ac:chgData name="ek.eunicekoffi@gmail.com" userId="5dc3c0520bc97f5c" providerId="LiveId" clId="{5A638593-F3E3-4195-A39B-37237012EF90}" dt="2023-01-29T19:06:37.430" v="4468" actId="20577"/>
          <ac:spMkLst>
            <pc:docMk/>
            <pc:sldMk cId="1125775394" sldId="265"/>
            <ac:spMk id="2" creationId="{583CD86B-69DF-5428-7E43-5C62B483DF53}"/>
          </ac:spMkLst>
        </pc:spChg>
        <pc:spChg chg="add mod">
          <ac:chgData name="ek.eunicekoffi@gmail.com" userId="5dc3c0520bc97f5c" providerId="LiveId" clId="{5A638593-F3E3-4195-A39B-37237012EF90}" dt="2023-01-29T16:06:18.655" v="2734" actId="20577"/>
          <ac:spMkLst>
            <pc:docMk/>
            <pc:sldMk cId="1125775394" sldId="265"/>
            <ac:spMk id="5" creationId="{7AD96B5C-A1EF-204E-8600-597D70860B6F}"/>
          </ac:spMkLst>
        </pc:spChg>
        <pc:picChg chg="add del mod">
          <ac:chgData name="ek.eunicekoffi@gmail.com" userId="5dc3c0520bc97f5c" providerId="LiveId" clId="{5A638593-F3E3-4195-A39B-37237012EF90}" dt="2023-01-29T15:48:20.261" v="1536" actId="21"/>
          <ac:picMkLst>
            <pc:docMk/>
            <pc:sldMk cId="1125775394" sldId="265"/>
            <ac:picMk id="3" creationId="{E5D4B846-2AD7-F450-25DC-45AC953982E2}"/>
          </ac:picMkLst>
        </pc:picChg>
        <pc:picChg chg="del">
          <ac:chgData name="ek.eunicekoffi@gmail.com" userId="5dc3c0520bc97f5c" providerId="LiveId" clId="{5A638593-F3E3-4195-A39B-37237012EF90}" dt="2023-01-29T15:43:37.960" v="1508" actId="478"/>
          <ac:picMkLst>
            <pc:docMk/>
            <pc:sldMk cId="1125775394" sldId="265"/>
            <ac:picMk id="9" creationId="{EEDF6CD8-EADA-AB72-3E92-86BF133B094B}"/>
          </ac:picMkLst>
        </pc:picChg>
        <pc:picChg chg="del">
          <ac:chgData name="ek.eunicekoffi@gmail.com" userId="5dc3c0520bc97f5c" providerId="LiveId" clId="{5A638593-F3E3-4195-A39B-37237012EF90}" dt="2023-01-29T15:43:35.572" v="1507" actId="478"/>
          <ac:picMkLst>
            <pc:docMk/>
            <pc:sldMk cId="1125775394" sldId="265"/>
            <ac:picMk id="10" creationId="{C61090A2-4ACD-10DA-5B7A-57F98491DA76}"/>
          </ac:picMkLst>
        </pc:picChg>
        <pc:picChg chg="mod">
          <ac:chgData name="ek.eunicekoffi@gmail.com" userId="5dc3c0520bc97f5c" providerId="LiveId" clId="{5A638593-F3E3-4195-A39B-37237012EF90}" dt="2023-01-29T15:43:50.533" v="1509" actId="1076"/>
          <ac:picMkLst>
            <pc:docMk/>
            <pc:sldMk cId="1125775394" sldId="265"/>
            <ac:picMk id="11" creationId="{5BC718F1-C3BF-4F2C-751B-10D49A669823}"/>
          </ac:picMkLst>
        </pc:picChg>
      </pc:sldChg>
      <pc:sldChg chg="addSp delSp modSp add mod">
        <pc:chgData name="ek.eunicekoffi@gmail.com" userId="5dc3c0520bc97f5c" providerId="LiveId" clId="{5A638593-F3E3-4195-A39B-37237012EF90}" dt="2023-01-29T19:06:46.227" v="4476" actId="20577"/>
        <pc:sldMkLst>
          <pc:docMk/>
          <pc:sldMk cId="2059663851" sldId="266"/>
        </pc:sldMkLst>
        <pc:spChg chg="mod">
          <ac:chgData name="ek.eunicekoffi@gmail.com" userId="5dc3c0520bc97f5c" providerId="LiveId" clId="{5A638593-F3E3-4195-A39B-37237012EF90}" dt="2023-01-29T19:06:46.227" v="4476" actId="20577"/>
          <ac:spMkLst>
            <pc:docMk/>
            <pc:sldMk cId="2059663851" sldId="266"/>
            <ac:spMk id="2" creationId="{583CD86B-69DF-5428-7E43-5C62B483DF53}"/>
          </ac:spMkLst>
        </pc:spChg>
        <pc:spChg chg="add mod">
          <ac:chgData name="ek.eunicekoffi@gmail.com" userId="5dc3c0520bc97f5c" providerId="LiveId" clId="{5A638593-F3E3-4195-A39B-37237012EF90}" dt="2023-01-29T16:10:40.385" v="3111" actId="20577"/>
          <ac:spMkLst>
            <pc:docMk/>
            <pc:sldMk cId="2059663851" sldId="266"/>
            <ac:spMk id="8" creationId="{F73745C2-84CC-EC04-31C4-16A62F56730A}"/>
          </ac:spMkLst>
        </pc:spChg>
        <pc:picChg chg="add mod">
          <ac:chgData name="ek.eunicekoffi@gmail.com" userId="5dc3c0520bc97f5c" providerId="LiveId" clId="{5A638593-F3E3-4195-A39B-37237012EF90}" dt="2023-01-29T15:49:05.402" v="1545" actId="14100"/>
          <ac:picMkLst>
            <pc:docMk/>
            <pc:sldMk cId="2059663851" sldId="266"/>
            <ac:picMk id="3" creationId="{AFE7F801-A182-0843-B0B6-C58FD2A2DA68}"/>
          </ac:picMkLst>
        </pc:picChg>
        <pc:picChg chg="add del">
          <ac:chgData name="ek.eunicekoffi@gmail.com" userId="5dc3c0520bc97f5c" providerId="LiveId" clId="{5A638593-F3E3-4195-A39B-37237012EF90}" dt="2023-01-29T15:46:40.001" v="1523" actId="21"/>
          <ac:picMkLst>
            <pc:docMk/>
            <pc:sldMk cId="2059663851" sldId="266"/>
            <ac:picMk id="5" creationId="{B52A6D3A-7BB2-B738-58AA-B810795EA952}"/>
          </ac:picMkLst>
        </pc:picChg>
        <pc:picChg chg="add mod">
          <ac:chgData name="ek.eunicekoffi@gmail.com" userId="5dc3c0520bc97f5c" providerId="LiveId" clId="{5A638593-F3E3-4195-A39B-37237012EF90}" dt="2023-01-29T15:48:54.414" v="1543" actId="1076"/>
          <ac:picMkLst>
            <pc:docMk/>
            <pc:sldMk cId="2059663851" sldId="266"/>
            <ac:picMk id="6" creationId="{945E5A8F-A8C4-43E5-A5F7-01BF84EE2A90}"/>
          </ac:picMkLst>
        </pc:picChg>
        <pc:picChg chg="del">
          <ac:chgData name="ek.eunicekoffi@gmail.com" userId="5dc3c0520bc97f5c" providerId="LiveId" clId="{5A638593-F3E3-4195-A39B-37237012EF90}" dt="2023-01-29T15:45:05.068" v="1514" actId="478"/>
          <ac:picMkLst>
            <pc:docMk/>
            <pc:sldMk cId="2059663851" sldId="266"/>
            <ac:picMk id="9" creationId="{EEDF6CD8-EADA-AB72-3E92-86BF133B094B}"/>
          </ac:picMkLst>
        </pc:picChg>
        <pc:picChg chg="del">
          <ac:chgData name="ek.eunicekoffi@gmail.com" userId="5dc3c0520bc97f5c" providerId="LiveId" clId="{5A638593-F3E3-4195-A39B-37237012EF90}" dt="2023-01-29T15:45:03.297" v="1513" actId="478"/>
          <ac:picMkLst>
            <pc:docMk/>
            <pc:sldMk cId="2059663851" sldId="266"/>
            <ac:picMk id="10" creationId="{C61090A2-4ACD-10DA-5B7A-57F98491DA76}"/>
          </ac:picMkLst>
        </pc:picChg>
      </pc:sldChg>
      <pc:sldChg chg="addSp delSp modSp add mod ord">
        <pc:chgData name="ek.eunicekoffi@gmail.com" userId="5dc3c0520bc97f5c" providerId="LiveId" clId="{5A638593-F3E3-4195-A39B-37237012EF90}" dt="2023-01-29T19:06:52.853" v="4482" actId="20577"/>
        <pc:sldMkLst>
          <pc:docMk/>
          <pc:sldMk cId="1389368279" sldId="267"/>
        </pc:sldMkLst>
        <pc:spChg chg="mod">
          <ac:chgData name="ek.eunicekoffi@gmail.com" userId="5dc3c0520bc97f5c" providerId="LiveId" clId="{5A638593-F3E3-4195-A39B-37237012EF90}" dt="2023-01-29T19:06:52.853" v="4482" actId="20577"/>
          <ac:spMkLst>
            <pc:docMk/>
            <pc:sldMk cId="1389368279" sldId="267"/>
            <ac:spMk id="2" creationId="{583CD86B-69DF-5428-7E43-5C62B483DF53}"/>
          </ac:spMkLst>
        </pc:spChg>
        <pc:spChg chg="add mod">
          <ac:chgData name="ek.eunicekoffi@gmail.com" userId="5dc3c0520bc97f5c" providerId="LiveId" clId="{5A638593-F3E3-4195-A39B-37237012EF90}" dt="2023-01-29T16:16:23.033" v="3885" actId="5793"/>
          <ac:spMkLst>
            <pc:docMk/>
            <pc:sldMk cId="1389368279" sldId="267"/>
            <ac:spMk id="6" creationId="{D5859016-4506-E4BC-F30A-E3FD3CDF50FA}"/>
          </ac:spMkLst>
        </pc:spChg>
        <pc:picChg chg="del">
          <ac:chgData name="ek.eunicekoffi@gmail.com" userId="5dc3c0520bc97f5c" providerId="LiveId" clId="{5A638593-F3E3-4195-A39B-37237012EF90}" dt="2023-01-29T15:46:48.608" v="1525" actId="478"/>
          <ac:picMkLst>
            <pc:docMk/>
            <pc:sldMk cId="1389368279" sldId="267"/>
            <ac:picMk id="3" creationId="{E5D4B846-2AD7-F450-25DC-45AC953982E2}"/>
          </ac:picMkLst>
        </pc:picChg>
        <pc:picChg chg="add mod">
          <ac:chgData name="ek.eunicekoffi@gmail.com" userId="5dc3c0520bc97f5c" providerId="LiveId" clId="{5A638593-F3E3-4195-A39B-37237012EF90}" dt="2023-01-29T15:47:44.532" v="1535" actId="14100"/>
          <ac:picMkLst>
            <pc:docMk/>
            <pc:sldMk cId="1389368279" sldId="267"/>
            <ac:picMk id="5" creationId="{55332B66-FE0D-BE28-6160-ED431CDE0F61}"/>
          </ac:picMkLst>
        </pc:picChg>
        <pc:picChg chg="del">
          <ac:chgData name="ek.eunicekoffi@gmail.com" userId="5dc3c0520bc97f5c" providerId="LiveId" clId="{5A638593-F3E3-4195-A39B-37237012EF90}" dt="2023-01-29T15:46:51.061" v="1526" actId="478"/>
          <ac:picMkLst>
            <pc:docMk/>
            <pc:sldMk cId="1389368279" sldId="267"/>
            <ac:picMk id="11" creationId="{5BC718F1-C3BF-4F2C-751B-10D49A669823}"/>
          </ac:picMkLst>
        </pc:picChg>
      </pc:sldChg>
      <pc:sldChg chg="addSp delSp modSp add mod">
        <pc:chgData name="ek.eunicekoffi@gmail.com" userId="5dc3c0520bc97f5c" providerId="LiveId" clId="{5A638593-F3E3-4195-A39B-37237012EF90}" dt="2023-01-29T19:07:13.499" v="4498" actId="20577"/>
        <pc:sldMkLst>
          <pc:docMk/>
          <pc:sldMk cId="1197250935" sldId="268"/>
        </pc:sldMkLst>
        <pc:spChg chg="mod">
          <ac:chgData name="ek.eunicekoffi@gmail.com" userId="5dc3c0520bc97f5c" providerId="LiveId" clId="{5A638593-F3E3-4195-A39B-37237012EF90}" dt="2023-01-29T19:07:13.499" v="4498" actId="20577"/>
          <ac:spMkLst>
            <pc:docMk/>
            <pc:sldMk cId="1197250935" sldId="268"/>
            <ac:spMk id="2" creationId="{583CD86B-69DF-5428-7E43-5C62B483DF53}"/>
          </ac:spMkLst>
        </pc:spChg>
        <pc:spChg chg="add mod">
          <ac:chgData name="ek.eunicekoffi@gmail.com" userId="5dc3c0520bc97f5c" providerId="LiveId" clId="{5A638593-F3E3-4195-A39B-37237012EF90}" dt="2023-01-29T18:41:15.485" v="4249" actId="5793"/>
          <ac:spMkLst>
            <pc:docMk/>
            <pc:sldMk cId="1197250935" sldId="268"/>
            <ac:spMk id="5" creationId="{A8FAEFC8-3D41-658B-3526-3BA88F7621E9}"/>
          </ac:spMkLst>
        </pc:spChg>
        <pc:spChg chg="del mod">
          <ac:chgData name="ek.eunicekoffi@gmail.com" userId="5dc3c0520bc97f5c" providerId="LiveId" clId="{5A638593-F3E3-4195-A39B-37237012EF90}" dt="2023-01-29T18:35:18.199" v="4183" actId="478"/>
          <ac:spMkLst>
            <pc:docMk/>
            <pc:sldMk cId="1197250935" sldId="268"/>
            <ac:spMk id="9" creationId="{FFD25DBA-C0E0-A11C-FF91-9B3B8550F8B6}"/>
          </ac:spMkLst>
        </pc:spChg>
        <pc:picChg chg="add mod">
          <ac:chgData name="ek.eunicekoffi@gmail.com" userId="5dc3c0520bc97f5c" providerId="LiveId" clId="{5A638593-F3E3-4195-A39B-37237012EF90}" dt="2023-01-29T18:37:20.427" v="4210" actId="14100"/>
          <ac:picMkLst>
            <pc:docMk/>
            <pc:sldMk cId="1197250935" sldId="268"/>
            <ac:picMk id="6" creationId="{6E09FCF2-AAB6-A18C-EEF5-84498D853DE7}"/>
          </ac:picMkLst>
        </pc:picChg>
        <pc:picChg chg="del">
          <ac:chgData name="ek.eunicekoffi@gmail.com" userId="5dc3c0520bc97f5c" providerId="LiveId" clId="{5A638593-F3E3-4195-A39B-37237012EF90}" dt="2023-01-29T18:29:47.326" v="4166" actId="478"/>
          <ac:picMkLst>
            <pc:docMk/>
            <pc:sldMk cId="1197250935" sldId="268"/>
            <ac:picMk id="10" creationId="{EBA222FF-D631-4F9E-C3A3-B83CC2F8E488}"/>
          </ac:picMkLst>
        </pc:picChg>
        <pc:picChg chg="del">
          <ac:chgData name="ek.eunicekoffi@gmail.com" userId="5dc3c0520bc97f5c" providerId="LiveId" clId="{5A638593-F3E3-4195-A39B-37237012EF90}" dt="2023-01-29T18:34:30.850" v="4180" actId="478"/>
          <ac:picMkLst>
            <pc:docMk/>
            <pc:sldMk cId="1197250935" sldId="268"/>
            <ac:picMk id="2050" creationId="{C6412B8C-6927-219D-67A5-85AC2B100A3F}"/>
          </ac:picMkLst>
        </pc:picChg>
        <pc:picChg chg="add del mod">
          <ac:chgData name="ek.eunicekoffi@gmail.com" userId="5dc3c0520bc97f5c" providerId="LiveId" clId="{5A638593-F3E3-4195-A39B-37237012EF90}" dt="2023-01-29T18:36:34.146" v="4201" actId="21"/>
          <ac:picMkLst>
            <pc:docMk/>
            <pc:sldMk cId="1197250935" sldId="268"/>
            <ac:picMk id="3074" creationId="{8E63AF09-0A1B-C47B-AB98-C6B6E7AFFDFB}"/>
          </ac:picMkLst>
        </pc:picChg>
      </pc:sldChg>
      <pc:sldChg chg="addSp delSp modSp add mod">
        <pc:chgData name="ek.eunicekoffi@gmail.com" userId="5dc3c0520bc97f5c" providerId="LiveId" clId="{5A638593-F3E3-4195-A39B-37237012EF90}" dt="2023-01-29T19:07:21.658" v="4504" actId="20577"/>
        <pc:sldMkLst>
          <pc:docMk/>
          <pc:sldMk cId="3624877138" sldId="269"/>
        </pc:sldMkLst>
        <pc:spChg chg="mod">
          <ac:chgData name="ek.eunicekoffi@gmail.com" userId="5dc3c0520bc97f5c" providerId="LiveId" clId="{5A638593-F3E3-4195-A39B-37237012EF90}" dt="2023-01-29T19:07:21.658" v="4504" actId="20577"/>
          <ac:spMkLst>
            <pc:docMk/>
            <pc:sldMk cId="3624877138" sldId="269"/>
            <ac:spMk id="2" creationId="{583CD86B-69DF-5428-7E43-5C62B483DF53}"/>
          </ac:spMkLst>
        </pc:spChg>
        <pc:spChg chg="del mod">
          <ac:chgData name="ek.eunicekoffi@gmail.com" userId="5dc3c0520bc97f5c" providerId="LiveId" clId="{5A638593-F3E3-4195-A39B-37237012EF90}" dt="2023-01-29T18:46:48.857" v="4311" actId="478"/>
          <ac:spMkLst>
            <pc:docMk/>
            <pc:sldMk cId="3624877138" sldId="269"/>
            <ac:spMk id="9" creationId="{FFD25DBA-C0E0-A11C-FF91-9B3B8550F8B6}"/>
          </ac:spMkLst>
        </pc:spChg>
        <pc:spChg chg="add del mod">
          <ac:chgData name="ek.eunicekoffi@gmail.com" userId="5dc3c0520bc97f5c" providerId="LiveId" clId="{5A638593-F3E3-4195-A39B-37237012EF90}" dt="2023-01-29T18:46:54.406" v="4312" actId="478"/>
          <ac:spMkLst>
            <pc:docMk/>
            <pc:sldMk cId="3624877138" sldId="269"/>
            <ac:spMk id="13" creationId="{70EB0B8E-E852-93E3-B2BE-EA06E1BE6634}"/>
          </ac:spMkLst>
        </pc:spChg>
        <pc:spChg chg="add mod">
          <ac:chgData name="ek.eunicekoffi@gmail.com" userId="5dc3c0520bc97f5c" providerId="LiveId" clId="{5A638593-F3E3-4195-A39B-37237012EF90}" dt="2023-01-29T18:50:06.388" v="4350" actId="207"/>
          <ac:spMkLst>
            <pc:docMk/>
            <pc:sldMk cId="3624877138" sldId="269"/>
            <ac:spMk id="14" creationId="{A7D6F7BD-1EC4-BEC0-B0D0-B098D56850AD}"/>
          </ac:spMkLst>
        </pc:spChg>
        <pc:spChg chg="add mod">
          <ac:chgData name="ek.eunicekoffi@gmail.com" userId="5dc3c0520bc97f5c" providerId="LiveId" clId="{5A638593-F3E3-4195-A39B-37237012EF90}" dt="2023-01-29T18:52:26.044" v="4374" actId="113"/>
          <ac:spMkLst>
            <pc:docMk/>
            <pc:sldMk cId="3624877138" sldId="269"/>
            <ac:spMk id="15" creationId="{A6EC838E-5C7A-C3AD-9CAD-D8602E8527AA}"/>
          </ac:spMkLst>
        </pc:spChg>
        <pc:picChg chg="add mod">
          <ac:chgData name="ek.eunicekoffi@gmail.com" userId="5dc3c0520bc97f5c" providerId="LiveId" clId="{5A638593-F3E3-4195-A39B-37237012EF90}" dt="2023-01-29T18:49:22.836" v="4325" actId="14100"/>
          <ac:picMkLst>
            <pc:docMk/>
            <pc:sldMk cId="3624877138" sldId="269"/>
            <ac:picMk id="5" creationId="{A2760A0C-932E-D261-4AA3-A2FBED6E84BC}"/>
          </ac:picMkLst>
        </pc:picChg>
        <pc:picChg chg="add del mod">
          <ac:chgData name="ek.eunicekoffi@gmail.com" userId="5dc3c0520bc97f5c" providerId="LiveId" clId="{5A638593-F3E3-4195-A39B-37237012EF90}" dt="2023-01-29T18:48:59.659" v="4321" actId="478"/>
          <ac:picMkLst>
            <pc:docMk/>
            <pc:sldMk cId="3624877138" sldId="269"/>
            <ac:picMk id="6" creationId="{4D7B4567-652A-86E7-C256-AE827B7D0A8E}"/>
          </ac:picMkLst>
        </pc:picChg>
        <pc:picChg chg="add del mod">
          <ac:chgData name="ek.eunicekoffi@gmail.com" userId="5dc3c0520bc97f5c" providerId="LiveId" clId="{5A638593-F3E3-4195-A39B-37237012EF90}" dt="2023-01-29T18:48:57.021" v="4319" actId="478"/>
          <ac:picMkLst>
            <pc:docMk/>
            <pc:sldMk cId="3624877138" sldId="269"/>
            <ac:picMk id="8" creationId="{AAA1211B-39BB-929F-7A96-282F4166242E}"/>
          </ac:picMkLst>
        </pc:picChg>
        <pc:picChg chg="add del mod">
          <ac:chgData name="ek.eunicekoffi@gmail.com" userId="5dc3c0520bc97f5c" providerId="LiveId" clId="{5A638593-F3E3-4195-A39B-37237012EF90}" dt="2023-01-29T18:48:58.223" v="4320" actId="478"/>
          <ac:picMkLst>
            <pc:docMk/>
            <pc:sldMk cId="3624877138" sldId="269"/>
            <ac:picMk id="11" creationId="{8C2B9467-4922-1645-EBED-F82658C6F33A}"/>
          </ac:picMkLst>
        </pc:picChg>
        <pc:picChg chg="del">
          <ac:chgData name="ek.eunicekoffi@gmail.com" userId="5dc3c0520bc97f5c" providerId="LiveId" clId="{5A638593-F3E3-4195-A39B-37237012EF90}" dt="2023-01-29T18:32:53.837" v="4172" actId="478"/>
          <ac:picMkLst>
            <pc:docMk/>
            <pc:sldMk cId="3624877138" sldId="269"/>
            <ac:picMk id="2050" creationId="{C6412B8C-6927-219D-67A5-85AC2B100A3F}"/>
          </ac:picMkLst>
        </pc:picChg>
        <pc:picChg chg="del">
          <ac:chgData name="ek.eunicekoffi@gmail.com" userId="5dc3c0520bc97f5c" providerId="LiveId" clId="{5A638593-F3E3-4195-A39B-37237012EF90}" dt="2023-01-29T18:32:52.274" v="4171" actId="478"/>
          <ac:picMkLst>
            <pc:docMk/>
            <pc:sldMk cId="3624877138" sldId="269"/>
            <ac:picMk id="3074" creationId="{8E63AF09-0A1B-C47B-AB98-C6B6E7AFFDFB}"/>
          </ac:picMkLst>
        </pc:picChg>
      </pc:sldChg>
      <pc:sldChg chg="addSp delSp modSp add mod">
        <pc:chgData name="ek.eunicekoffi@gmail.com" userId="5dc3c0520bc97f5c" providerId="LiveId" clId="{5A638593-F3E3-4195-A39B-37237012EF90}" dt="2023-01-29T19:07:32.206" v="4516" actId="27636"/>
        <pc:sldMkLst>
          <pc:docMk/>
          <pc:sldMk cId="1288162689" sldId="270"/>
        </pc:sldMkLst>
        <pc:spChg chg="mod">
          <ac:chgData name="ek.eunicekoffi@gmail.com" userId="5dc3c0520bc97f5c" providerId="LiveId" clId="{5A638593-F3E3-4195-A39B-37237012EF90}" dt="2023-01-29T19:07:32.206" v="4516" actId="27636"/>
          <ac:spMkLst>
            <pc:docMk/>
            <pc:sldMk cId="1288162689" sldId="270"/>
            <ac:spMk id="2" creationId="{583CD86B-69DF-5428-7E43-5C62B483DF53}"/>
          </ac:spMkLst>
        </pc:spChg>
        <pc:spChg chg="add mod">
          <ac:chgData name="ek.eunicekoffi@gmail.com" userId="5dc3c0520bc97f5c" providerId="LiveId" clId="{5A638593-F3E3-4195-A39B-37237012EF90}" dt="2023-01-29T18:53:59.514" v="4403" actId="20577"/>
          <ac:spMkLst>
            <pc:docMk/>
            <pc:sldMk cId="1288162689" sldId="270"/>
            <ac:spMk id="3" creationId="{0217CA8C-B0C5-3D0C-C10E-6FA6B40F6EA6}"/>
          </ac:spMkLst>
        </pc:spChg>
        <pc:spChg chg="add mod">
          <ac:chgData name="ek.eunicekoffi@gmail.com" userId="5dc3c0520bc97f5c" providerId="LiveId" clId="{5A638593-F3E3-4195-A39B-37237012EF90}" dt="2023-01-29T18:54:34.840" v="4405"/>
          <ac:spMkLst>
            <pc:docMk/>
            <pc:sldMk cId="1288162689" sldId="270"/>
            <ac:spMk id="9" creationId="{57B183FA-9882-1D52-6F53-B697FF894B7C}"/>
          </ac:spMkLst>
        </pc:spChg>
        <pc:picChg chg="del">
          <ac:chgData name="ek.eunicekoffi@gmail.com" userId="5dc3c0520bc97f5c" providerId="LiveId" clId="{5A638593-F3E3-4195-A39B-37237012EF90}" dt="2023-01-29T18:53:02.987" v="4375" actId="478"/>
          <ac:picMkLst>
            <pc:docMk/>
            <pc:sldMk cId="1288162689" sldId="270"/>
            <ac:picMk id="5" creationId="{A2760A0C-932E-D261-4AA3-A2FBED6E84BC}"/>
          </ac:picMkLst>
        </pc:picChg>
        <pc:picChg chg="mod">
          <ac:chgData name="ek.eunicekoffi@gmail.com" userId="5dc3c0520bc97f5c" providerId="LiveId" clId="{5A638593-F3E3-4195-A39B-37237012EF90}" dt="2023-01-29T18:53:32.208" v="4383" actId="1076"/>
          <ac:picMkLst>
            <pc:docMk/>
            <pc:sldMk cId="1288162689" sldId="270"/>
            <ac:picMk id="6" creationId="{4D7B4567-652A-86E7-C256-AE827B7D0A8E}"/>
          </ac:picMkLst>
        </pc:picChg>
        <pc:picChg chg="mod">
          <ac:chgData name="ek.eunicekoffi@gmail.com" userId="5dc3c0520bc97f5c" providerId="LiveId" clId="{5A638593-F3E3-4195-A39B-37237012EF90}" dt="2023-01-29T18:53:38.119" v="4385" actId="1076"/>
          <ac:picMkLst>
            <pc:docMk/>
            <pc:sldMk cId="1288162689" sldId="270"/>
            <ac:picMk id="8" creationId="{AAA1211B-39BB-929F-7A96-282F4166242E}"/>
          </ac:picMkLst>
        </pc:picChg>
        <pc:picChg chg="mod">
          <ac:chgData name="ek.eunicekoffi@gmail.com" userId="5dc3c0520bc97f5c" providerId="LiveId" clId="{5A638593-F3E3-4195-A39B-37237012EF90}" dt="2023-01-29T18:53:36.137" v="4384" actId="1076"/>
          <ac:picMkLst>
            <pc:docMk/>
            <pc:sldMk cId="1288162689" sldId="270"/>
            <ac:picMk id="11" creationId="{8C2B9467-4922-1645-EBED-F82658C6F33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4A7DA8-CA56-4AB3-9AFB-B2648D231B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6FBEEC1-BAA9-4904-9B41-EE7084C29DCF}">
      <dgm:prSet/>
      <dgm:spPr>
        <a:solidFill>
          <a:srgbClr val="1A048A"/>
        </a:solidFill>
      </dgm:spPr>
      <dgm:t>
        <a:bodyPr/>
        <a:lstStyle/>
        <a:p>
          <a:r>
            <a:rPr lang="fr-FR" dirty="0"/>
            <a:t>1. </a:t>
          </a:r>
          <a:r>
            <a:rPr lang="fr-FR" dirty="0" err="1"/>
            <a:t>Scraping</a:t>
          </a:r>
          <a:endParaRPr lang="en-US" dirty="0"/>
        </a:p>
      </dgm:t>
    </dgm:pt>
    <dgm:pt modelId="{B4562B0E-37C1-44F8-99B4-63BDE49D8C96}" type="parTrans" cxnId="{0CC49607-E74F-4CC0-917D-96B83A54B4B6}">
      <dgm:prSet/>
      <dgm:spPr/>
      <dgm:t>
        <a:bodyPr/>
        <a:lstStyle/>
        <a:p>
          <a:endParaRPr lang="en-US"/>
        </a:p>
      </dgm:t>
    </dgm:pt>
    <dgm:pt modelId="{60C4EC59-7C43-45FF-A0D5-8654EC691044}" type="sibTrans" cxnId="{0CC49607-E74F-4CC0-917D-96B83A54B4B6}">
      <dgm:prSet/>
      <dgm:spPr/>
      <dgm:t>
        <a:bodyPr/>
        <a:lstStyle/>
        <a:p>
          <a:endParaRPr lang="en-US"/>
        </a:p>
      </dgm:t>
    </dgm:pt>
    <dgm:pt modelId="{D2A2EE37-9B53-46EF-9BCE-3C04443F0603}">
      <dgm:prSet/>
      <dgm:spPr>
        <a:solidFill>
          <a:srgbClr val="1A048A"/>
        </a:solidFill>
      </dgm:spPr>
      <dgm:t>
        <a:bodyPr/>
        <a:lstStyle/>
        <a:p>
          <a:r>
            <a:rPr lang="fr-FR" dirty="0"/>
            <a:t>2. </a:t>
          </a:r>
          <a:r>
            <a:rPr lang="fr-FR" dirty="0" err="1"/>
            <a:t>Features</a:t>
          </a:r>
          <a:r>
            <a:rPr lang="fr-FR" dirty="0"/>
            <a:t> engineering</a:t>
          </a:r>
          <a:endParaRPr lang="en-US" dirty="0"/>
        </a:p>
      </dgm:t>
    </dgm:pt>
    <dgm:pt modelId="{0A3F1F26-62DD-429E-9282-6C51BCE2224F}" type="parTrans" cxnId="{7B00297F-39FA-414B-9B18-13E591DAC2D5}">
      <dgm:prSet/>
      <dgm:spPr/>
      <dgm:t>
        <a:bodyPr/>
        <a:lstStyle/>
        <a:p>
          <a:endParaRPr lang="en-US"/>
        </a:p>
      </dgm:t>
    </dgm:pt>
    <dgm:pt modelId="{375C379D-31FF-48F2-9940-F5D40AFDB776}" type="sibTrans" cxnId="{7B00297F-39FA-414B-9B18-13E591DAC2D5}">
      <dgm:prSet/>
      <dgm:spPr/>
      <dgm:t>
        <a:bodyPr/>
        <a:lstStyle/>
        <a:p>
          <a:endParaRPr lang="en-US"/>
        </a:p>
      </dgm:t>
    </dgm:pt>
    <dgm:pt modelId="{CA004E87-B499-46B3-975F-0234618B7DA9}">
      <dgm:prSet/>
      <dgm:spPr>
        <a:solidFill>
          <a:srgbClr val="1A048A"/>
        </a:solidFill>
      </dgm:spPr>
      <dgm:t>
        <a:bodyPr/>
        <a:lstStyle/>
        <a:p>
          <a:r>
            <a:rPr lang="fr-FR" dirty="0"/>
            <a:t>3. Analyse exploratoire </a:t>
          </a:r>
          <a:endParaRPr lang="en-US" dirty="0"/>
        </a:p>
      </dgm:t>
    </dgm:pt>
    <dgm:pt modelId="{D366DAE9-E0FD-4B06-A7DC-B64B5EAE0B42}" type="parTrans" cxnId="{1CFDC0B4-6543-478D-B6FB-3FC9BAF5FB44}">
      <dgm:prSet/>
      <dgm:spPr/>
      <dgm:t>
        <a:bodyPr/>
        <a:lstStyle/>
        <a:p>
          <a:endParaRPr lang="en-US"/>
        </a:p>
      </dgm:t>
    </dgm:pt>
    <dgm:pt modelId="{6C2A60A6-E49A-46DC-BA55-B3E118E92409}" type="sibTrans" cxnId="{1CFDC0B4-6543-478D-B6FB-3FC9BAF5FB44}">
      <dgm:prSet/>
      <dgm:spPr/>
      <dgm:t>
        <a:bodyPr/>
        <a:lstStyle/>
        <a:p>
          <a:endParaRPr lang="en-US"/>
        </a:p>
      </dgm:t>
    </dgm:pt>
    <dgm:pt modelId="{D29DE8BF-3DD8-433D-AFB1-8C2B4E058861}">
      <dgm:prSet/>
      <dgm:spPr>
        <a:solidFill>
          <a:srgbClr val="1A048A"/>
        </a:solidFill>
      </dgm:spPr>
      <dgm:t>
        <a:bodyPr/>
        <a:lstStyle/>
        <a:p>
          <a:r>
            <a:rPr lang="fr-FR" dirty="0"/>
            <a:t>4. Machine Learning</a:t>
          </a:r>
          <a:endParaRPr lang="en-US" dirty="0"/>
        </a:p>
      </dgm:t>
    </dgm:pt>
    <dgm:pt modelId="{22FFCFCE-0E54-4AC3-913F-1EFDA9F6B196}" type="parTrans" cxnId="{A5561146-1F87-4CF1-A23D-55F13087DA20}">
      <dgm:prSet/>
      <dgm:spPr/>
      <dgm:t>
        <a:bodyPr/>
        <a:lstStyle/>
        <a:p>
          <a:endParaRPr lang="en-US"/>
        </a:p>
      </dgm:t>
    </dgm:pt>
    <dgm:pt modelId="{7362C825-66B1-488E-88AC-263E97DEBEDA}" type="sibTrans" cxnId="{A5561146-1F87-4CF1-A23D-55F13087DA20}">
      <dgm:prSet/>
      <dgm:spPr/>
      <dgm:t>
        <a:bodyPr/>
        <a:lstStyle/>
        <a:p>
          <a:endParaRPr lang="en-US"/>
        </a:p>
      </dgm:t>
    </dgm:pt>
    <dgm:pt modelId="{AD0FEBB4-A149-45F5-A55C-17FDF353D7DE}" type="pres">
      <dgm:prSet presAssocID="{394A7DA8-CA56-4AB3-9AFB-B2648D231B5B}" presName="linear" presStyleCnt="0">
        <dgm:presLayoutVars>
          <dgm:animLvl val="lvl"/>
          <dgm:resizeHandles val="exact"/>
        </dgm:presLayoutVars>
      </dgm:prSet>
      <dgm:spPr/>
    </dgm:pt>
    <dgm:pt modelId="{BF061BBF-255D-4C9F-90FA-AAD732DBDB87}" type="pres">
      <dgm:prSet presAssocID="{96FBEEC1-BAA9-4904-9B41-EE7084C29DCF}" presName="parentText" presStyleLbl="node1" presStyleIdx="0" presStyleCnt="4">
        <dgm:presLayoutVars>
          <dgm:chMax val="0"/>
          <dgm:bulletEnabled val="1"/>
        </dgm:presLayoutVars>
      </dgm:prSet>
      <dgm:spPr/>
    </dgm:pt>
    <dgm:pt modelId="{5DA52EAA-01CD-44C5-91AE-D16C8B6E006E}" type="pres">
      <dgm:prSet presAssocID="{60C4EC59-7C43-45FF-A0D5-8654EC691044}" presName="spacer" presStyleCnt="0"/>
      <dgm:spPr/>
    </dgm:pt>
    <dgm:pt modelId="{4615BEF9-675B-4DA6-938A-8AA2C7553262}" type="pres">
      <dgm:prSet presAssocID="{D2A2EE37-9B53-46EF-9BCE-3C04443F0603}" presName="parentText" presStyleLbl="node1" presStyleIdx="1" presStyleCnt="4">
        <dgm:presLayoutVars>
          <dgm:chMax val="0"/>
          <dgm:bulletEnabled val="1"/>
        </dgm:presLayoutVars>
      </dgm:prSet>
      <dgm:spPr/>
    </dgm:pt>
    <dgm:pt modelId="{7AD4FC48-6137-41E5-9DF8-B534DC2B9C5E}" type="pres">
      <dgm:prSet presAssocID="{375C379D-31FF-48F2-9940-F5D40AFDB776}" presName="spacer" presStyleCnt="0"/>
      <dgm:spPr/>
    </dgm:pt>
    <dgm:pt modelId="{2D60E45A-0C87-49CA-88CD-86FC4D8C3C22}" type="pres">
      <dgm:prSet presAssocID="{CA004E87-B499-46B3-975F-0234618B7DA9}" presName="parentText" presStyleLbl="node1" presStyleIdx="2" presStyleCnt="4">
        <dgm:presLayoutVars>
          <dgm:chMax val="0"/>
          <dgm:bulletEnabled val="1"/>
        </dgm:presLayoutVars>
      </dgm:prSet>
      <dgm:spPr/>
    </dgm:pt>
    <dgm:pt modelId="{EE9330F9-F4C2-4210-ABE9-D709ECF25FE7}" type="pres">
      <dgm:prSet presAssocID="{6C2A60A6-E49A-46DC-BA55-B3E118E92409}" presName="spacer" presStyleCnt="0"/>
      <dgm:spPr/>
    </dgm:pt>
    <dgm:pt modelId="{D9F2075C-03C9-421D-B026-B743641C49E5}" type="pres">
      <dgm:prSet presAssocID="{D29DE8BF-3DD8-433D-AFB1-8C2B4E058861}" presName="parentText" presStyleLbl="node1" presStyleIdx="3" presStyleCnt="4">
        <dgm:presLayoutVars>
          <dgm:chMax val="0"/>
          <dgm:bulletEnabled val="1"/>
        </dgm:presLayoutVars>
      </dgm:prSet>
      <dgm:spPr/>
    </dgm:pt>
  </dgm:ptLst>
  <dgm:cxnLst>
    <dgm:cxn modelId="{0CC49607-E74F-4CC0-917D-96B83A54B4B6}" srcId="{394A7DA8-CA56-4AB3-9AFB-B2648D231B5B}" destId="{96FBEEC1-BAA9-4904-9B41-EE7084C29DCF}" srcOrd="0" destOrd="0" parTransId="{B4562B0E-37C1-44F8-99B4-63BDE49D8C96}" sibTransId="{60C4EC59-7C43-45FF-A0D5-8654EC691044}"/>
    <dgm:cxn modelId="{6A15CA0E-3F1F-47F3-BA42-93F454319952}" type="presOf" srcId="{96FBEEC1-BAA9-4904-9B41-EE7084C29DCF}" destId="{BF061BBF-255D-4C9F-90FA-AAD732DBDB87}" srcOrd="0" destOrd="0" presId="urn:microsoft.com/office/officeart/2005/8/layout/vList2"/>
    <dgm:cxn modelId="{A5561146-1F87-4CF1-A23D-55F13087DA20}" srcId="{394A7DA8-CA56-4AB3-9AFB-B2648D231B5B}" destId="{D29DE8BF-3DD8-433D-AFB1-8C2B4E058861}" srcOrd="3" destOrd="0" parTransId="{22FFCFCE-0E54-4AC3-913F-1EFDA9F6B196}" sibTransId="{7362C825-66B1-488E-88AC-263E97DEBEDA}"/>
    <dgm:cxn modelId="{AD4ACB76-6FF4-4102-AC6F-F61E35553A3B}" type="presOf" srcId="{CA004E87-B499-46B3-975F-0234618B7DA9}" destId="{2D60E45A-0C87-49CA-88CD-86FC4D8C3C22}" srcOrd="0" destOrd="0" presId="urn:microsoft.com/office/officeart/2005/8/layout/vList2"/>
    <dgm:cxn modelId="{91B4B77D-0A0D-4D03-A572-84B275315AAE}" type="presOf" srcId="{D29DE8BF-3DD8-433D-AFB1-8C2B4E058861}" destId="{D9F2075C-03C9-421D-B026-B743641C49E5}" srcOrd="0" destOrd="0" presId="urn:microsoft.com/office/officeart/2005/8/layout/vList2"/>
    <dgm:cxn modelId="{7B00297F-39FA-414B-9B18-13E591DAC2D5}" srcId="{394A7DA8-CA56-4AB3-9AFB-B2648D231B5B}" destId="{D2A2EE37-9B53-46EF-9BCE-3C04443F0603}" srcOrd="1" destOrd="0" parTransId="{0A3F1F26-62DD-429E-9282-6C51BCE2224F}" sibTransId="{375C379D-31FF-48F2-9940-F5D40AFDB776}"/>
    <dgm:cxn modelId="{E27F6094-7F67-44C6-8ACB-486F04E68A4C}" type="presOf" srcId="{394A7DA8-CA56-4AB3-9AFB-B2648D231B5B}" destId="{AD0FEBB4-A149-45F5-A55C-17FDF353D7DE}" srcOrd="0" destOrd="0" presId="urn:microsoft.com/office/officeart/2005/8/layout/vList2"/>
    <dgm:cxn modelId="{1CFDC0B4-6543-478D-B6FB-3FC9BAF5FB44}" srcId="{394A7DA8-CA56-4AB3-9AFB-B2648D231B5B}" destId="{CA004E87-B499-46B3-975F-0234618B7DA9}" srcOrd="2" destOrd="0" parTransId="{D366DAE9-E0FD-4B06-A7DC-B64B5EAE0B42}" sibTransId="{6C2A60A6-E49A-46DC-BA55-B3E118E92409}"/>
    <dgm:cxn modelId="{378AC7C2-386C-4A67-8D89-AE90D4CB3187}" type="presOf" srcId="{D2A2EE37-9B53-46EF-9BCE-3C04443F0603}" destId="{4615BEF9-675B-4DA6-938A-8AA2C7553262}" srcOrd="0" destOrd="0" presId="urn:microsoft.com/office/officeart/2005/8/layout/vList2"/>
    <dgm:cxn modelId="{09D88923-8F96-4B78-BAFB-9FB87FF4352E}" type="presParOf" srcId="{AD0FEBB4-A149-45F5-A55C-17FDF353D7DE}" destId="{BF061BBF-255D-4C9F-90FA-AAD732DBDB87}" srcOrd="0" destOrd="0" presId="urn:microsoft.com/office/officeart/2005/8/layout/vList2"/>
    <dgm:cxn modelId="{631B313C-E65D-4B9F-9FE6-9429D94D50D1}" type="presParOf" srcId="{AD0FEBB4-A149-45F5-A55C-17FDF353D7DE}" destId="{5DA52EAA-01CD-44C5-91AE-D16C8B6E006E}" srcOrd="1" destOrd="0" presId="urn:microsoft.com/office/officeart/2005/8/layout/vList2"/>
    <dgm:cxn modelId="{2735B822-7C28-4807-9C5E-774105C88A94}" type="presParOf" srcId="{AD0FEBB4-A149-45F5-A55C-17FDF353D7DE}" destId="{4615BEF9-675B-4DA6-938A-8AA2C7553262}" srcOrd="2" destOrd="0" presId="urn:microsoft.com/office/officeart/2005/8/layout/vList2"/>
    <dgm:cxn modelId="{0C4CB1FC-9065-490D-8D8B-7B826084E0E3}" type="presParOf" srcId="{AD0FEBB4-A149-45F5-A55C-17FDF353D7DE}" destId="{7AD4FC48-6137-41E5-9DF8-B534DC2B9C5E}" srcOrd="3" destOrd="0" presId="urn:microsoft.com/office/officeart/2005/8/layout/vList2"/>
    <dgm:cxn modelId="{ABEA41E2-C9DD-4DBA-8E1D-ECE4F0A35B17}" type="presParOf" srcId="{AD0FEBB4-A149-45F5-A55C-17FDF353D7DE}" destId="{2D60E45A-0C87-49CA-88CD-86FC4D8C3C22}" srcOrd="4" destOrd="0" presId="urn:microsoft.com/office/officeart/2005/8/layout/vList2"/>
    <dgm:cxn modelId="{F2E412E9-E0C1-4C28-998E-98F22E461B47}" type="presParOf" srcId="{AD0FEBB4-A149-45F5-A55C-17FDF353D7DE}" destId="{EE9330F9-F4C2-4210-ABE9-D709ECF25FE7}" srcOrd="5" destOrd="0" presId="urn:microsoft.com/office/officeart/2005/8/layout/vList2"/>
    <dgm:cxn modelId="{C7E055BA-A543-4C3F-B6A4-10313192351C}" type="presParOf" srcId="{AD0FEBB4-A149-45F5-A55C-17FDF353D7DE}" destId="{D9F2075C-03C9-421D-B026-B743641C49E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61BBF-255D-4C9F-90FA-AAD732DBDB87}">
      <dsp:nvSpPr>
        <dsp:cNvPr id="0" name=""/>
        <dsp:cNvSpPr/>
      </dsp:nvSpPr>
      <dsp:spPr>
        <a:xfrm>
          <a:off x="0" y="31779"/>
          <a:ext cx="10515600" cy="983384"/>
        </a:xfrm>
        <a:prstGeom prst="roundRect">
          <a:avLst/>
        </a:prstGeom>
        <a:solidFill>
          <a:srgbClr val="1A048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fr-FR" sz="4100" kern="1200" dirty="0"/>
            <a:t>1. </a:t>
          </a:r>
          <a:r>
            <a:rPr lang="fr-FR" sz="4100" kern="1200" dirty="0" err="1"/>
            <a:t>Scraping</a:t>
          </a:r>
          <a:endParaRPr lang="en-US" sz="4100" kern="1200" dirty="0"/>
        </a:p>
      </dsp:txBody>
      <dsp:txXfrm>
        <a:off x="48005" y="79784"/>
        <a:ext cx="10419590" cy="887374"/>
      </dsp:txXfrm>
    </dsp:sp>
    <dsp:sp modelId="{4615BEF9-675B-4DA6-938A-8AA2C7553262}">
      <dsp:nvSpPr>
        <dsp:cNvPr id="0" name=""/>
        <dsp:cNvSpPr/>
      </dsp:nvSpPr>
      <dsp:spPr>
        <a:xfrm>
          <a:off x="0" y="1133244"/>
          <a:ext cx="10515600" cy="983384"/>
        </a:xfrm>
        <a:prstGeom prst="roundRect">
          <a:avLst/>
        </a:prstGeom>
        <a:solidFill>
          <a:srgbClr val="1A048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fr-FR" sz="4100" kern="1200" dirty="0"/>
            <a:t>2. </a:t>
          </a:r>
          <a:r>
            <a:rPr lang="fr-FR" sz="4100" kern="1200" dirty="0" err="1"/>
            <a:t>Features</a:t>
          </a:r>
          <a:r>
            <a:rPr lang="fr-FR" sz="4100" kern="1200" dirty="0"/>
            <a:t> engineering</a:t>
          </a:r>
          <a:endParaRPr lang="en-US" sz="4100" kern="1200" dirty="0"/>
        </a:p>
      </dsp:txBody>
      <dsp:txXfrm>
        <a:off x="48005" y="1181249"/>
        <a:ext cx="10419590" cy="887374"/>
      </dsp:txXfrm>
    </dsp:sp>
    <dsp:sp modelId="{2D60E45A-0C87-49CA-88CD-86FC4D8C3C22}">
      <dsp:nvSpPr>
        <dsp:cNvPr id="0" name=""/>
        <dsp:cNvSpPr/>
      </dsp:nvSpPr>
      <dsp:spPr>
        <a:xfrm>
          <a:off x="0" y="2234709"/>
          <a:ext cx="10515600" cy="983384"/>
        </a:xfrm>
        <a:prstGeom prst="roundRect">
          <a:avLst/>
        </a:prstGeom>
        <a:solidFill>
          <a:srgbClr val="1A048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fr-FR" sz="4100" kern="1200" dirty="0"/>
            <a:t>3. Analyse exploratoire </a:t>
          </a:r>
          <a:endParaRPr lang="en-US" sz="4100" kern="1200" dirty="0"/>
        </a:p>
      </dsp:txBody>
      <dsp:txXfrm>
        <a:off x="48005" y="2282714"/>
        <a:ext cx="10419590" cy="887374"/>
      </dsp:txXfrm>
    </dsp:sp>
    <dsp:sp modelId="{D9F2075C-03C9-421D-B026-B743641C49E5}">
      <dsp:nvSpPr>
        <dsp:cNvPr id="0" name=""/>
        <dsp:cNvSpPr/>
      </dsp:nvSpPr>
      <dsp:spPr>
        <a:xfrm>
          <a:off x="0" y="3336174"/>
          <a:ext cx="10515600" cy="983384"/>
        </a:xfrm>
        <a:prstGeom prst="roundRect">
          <a:avLst/>
        </a:prstGeom>
        <a:solidFill>
          <a:srgbClr val="1A048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fr-FR" sz="4100" kern="1200" dirty="0"/>
            <a:t>4. Machine Learning</a:t>
          </a:r>
          <a:endParaRPr lang="en-US" sz="4100" kern="1200" dirty="0"/>
        </a:p>
      </dsp:txBody>
      <dsp:txXfrm>
        <a:off x="48005" y="3384179"/>
        <a:ext cx="10419590" cy="8873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42264E-7E03-6516-802F-F7B7EFB046A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C3215C9-9C4F-0355-CFF3-F58A7A0384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56AFB1D-DEAE-F53B-2C4B-E1B0D40E0793}"/>
              </a:ext>
            </a:extLst>
          </p:cNvPr>
          <p:cNvSpPr>
            <a:spLocks noGrp="1"/>
          </p:cNvSpPr>
          <p:nvPr>
            <p:ph type="dt" sz="half" idx="10"/>
          </p:nvPr>
        </p:nvSpPr>
        <p:spPr/>
        <p:txBody>
          <a:bodyPr/>
          <a:lstStyle/>
          <a:p>
            <a:fld id="{FC6A6A86-6344-440A-BE2E-D7A54E8E02B0}" type="datetimeFigureOut">
              <a:rPr lang="fr-FR" smtClean="0"/>
              <a:t>29/01/2023</a:t>
            </a:fld>
            <a:endParaRPr lang="fr-FR"/>
          </a:p>
        </p:txBody>
      </p:sp>
      <p:sp>
        <p:nvSpPr>
          <p:cNvPr id="5" name="Espace réservé du pied de page 4">
            <a:extLst>
              <a:ext uri="{FF2B5EF4-FFF2-40B4-BE49-F238E27FC236}">
                <a16:creationId xmlns:a16="http://schemas.microsoft.com/office/drawing/2014/main" id="{CE7BB5A7-ADA9-EEC1-471C-CAF419344DE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A8388DD-DD31-9815-FAF0-FD754EA23FB5}"/>
              </a:ext>
            </a:extLst>
          </p:cNvPr>
          <p:cNvSpPr>
            <a:spLocks noGrp="1"/>
          </p:cNvSpPr>
          <p:nvPr>
            <p:ph type="sldNum" sz="quarter" idx="12"/>
          </p:nvPr>
        </p:nvSpPr>
        <p:spPr/>
        <p:txBody>
          <a:bodyPr/>
          <a:lstStyle/>
          <a:p>
            <a:fld id="{812A112E-63F2-490C-82A5-225025CCADE9}" type="slidenum">
              <a:rPr lang="fr-FR" smtClean="0"/>
              <a:t>‹N°›</a:t>
            </a:fld>
            <a:endParaRPr lang="fr-FR"/>
          </a:p>
        </p:txBody>
      </p:sp>
    </p:spTree>
    <p:extLst>
      <p:ext uri="{BB962C8B-B14F-4D97-AF65-F5344CB8AC3E}">
        <p14:creationId xmlns:p14="http://schemas.microsoft.com/office/powerpoint/2010/main" val="1265031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9DC5E9-3C45-A0DE-3C06-CDC0C8646F5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E993B42-A92F-A4FE-A77B-3E3622D4EDD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AFA0039-D490-AEA5-248E-37A061C7B3BD}"/>
              </a:ext>
            </a:extLst>
          </p:cNvPr>
          <p:cNvSpPr>
            <a:spLocks noGrp="1"/>
          </p:cNvSpPr>
          <p:nvPr>
            <p:ph type="dt" sz="half" idx="10"/>
          </p:nvPr>
        </p:nvSpPr>
        <p:spPr/>
        <p:txBody>
          <a:bodyPr/>
          <a:lstStyle/>
          <a:p>
            <a:fld id="{FC6A6A86-6344-440A-BE2E-D7A54E8E02B0}" type="datetimeFigureOut">
              <a:rPr lang="fr-FR" smtClean="0"/>
              <a:t>29/01/2023</a:t>
            </a:fld>
            <a:endParaRPr lang="fr-FR"/>
          </a:p>
        </p:txBody>
      </p:sp>
      <p:sp>
        <p:nvSpPr>
          <p:cNvPr id="5" name="Espace réservé du pied de page 4">
            <a:extLst>
              <a:ext uri="{FF2B5EF4-FFF2-40B4-BE49-F238E27FC236}">
                <a16:creationId xmlns:a16="http://schemas.microsoft.com/office/drawing/2014/main" id="{A01F65ED-C752-0D5B-E64F-93770EFD5A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C6E53D9-1500-8905-E051-3AF5BE63EEDB}"/>
              </a:ext>
            </a:extLst>
          </p:cNvPr>
          <p:cNvSpPr>
            <a:spLocks noGrp="1"/>
          </p:cNvSpPr>
          <p:nvPr>
            <p:ph type="sldNum" sz="quarter" idx="12"/>
          </p:nvPr>
        </p:nvSpPr>
        <p:spPr/>
        <p:txBody>
          <a:bodyPr/>
          <a:lstStyle/>
          <a:p>
            <a:fld id="{812A112E-63F2-490C-82A5-225025CCADE9}" type="slidenum">
              <a:rPr lang="fr-FR" smtClean="0"/>
              <a:t>‹N°›</a:t>
            </a:fld>
            <a:endParaRPr lang="fr-FR"/>
          </a:p>
        </p:txBody>
      </p:sp>
    </p:spTree>
    <p:extLst>
      <p:ext uri="{BB962C8B-B14F-4D97-AF65-F5344CB8AC3E}">
        <p14:creationId xmlns:p14="http://schemas.microsoft.com/office/powerpoint/2010/main" val="1634820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B99BA92-7483-6A35-B84E-5AF5BC67023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615CC9C-1528-CF76-CDA1-EFFF208FE93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0C56648-6946-C80E-DAA7-1EDC695B8DAD}"/>
              </a:ext>
            </a:extLst>
          </p:cNvPr>
          <p:cNvSpPr>
            <a:spLocks noGrp="1"/>
          </p:cNvSpPr>
          <p:nvPr>
            <p:ph type="dt" sz="half" idx="10"/>
          </p:nvPr>
        </p:nvSpPr>
        <p:spPr/>
        <p:txBody>
          <a:bodyPr/>
          <a:lstStyle/>
          <a:p>
            <a:fld id="{FC6A6A86-6344-440A-BE2E-D7A54E8E02B0}" type="datetimeFigureOut">
              <a:rPr lang="fr-FR" smtClean="0"/>
              <a:t>29/01/2023</a:t>
            </a:fld>
            <a:endParaRPr lang="fr-FR"/>
          </a:p>
        </p:txBody>
      </p:sp>
      <p:sp>
        <p:nvSpPr>
          <p:cNvPr id="5" name="Espace réservé du pied de page 4">
            <a:extLst>
              <a:ext uri="{FF2B5EF4-FFF2-40B4-BE49-F238E27FC236}">
                <a16:creationId xmlns:a16="http://schemas.microsoft.com/office/drawing/2014/main" id="{55712259-5F06-A228-86A7-693C45F943A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D47822A-D04D-668F-B83F-E09DE3B2F9D1}"/>
              </a:ext>
            </a:extLst>
          </p:cNvPr>
          <p:cNvSpPr>
            <a:spLocks noGrp="1"/>
          </p:cNvSpPr>
          <p:nvPr>
            <p:ph type="sldNum" sz="quarter" idx="12"/>
          </p:nvPr>
        </p:nvSpPr>
        <p:spPr/>
        <p:txBody>
          <a:bodyPr/>
          <a:lstStyle/>
          <a:p>
            <a:fld id="{812A112E-63F2-490C-82A5-225025CCADE9}" type="slidenum">
              <a:rPr lang="fr-FR" smtClean="0"/>
              <a:t>‹N°›</a:t>
            </a:fld>
            <a:endParaRPr lang="fr-FR"/>
          </a:p>
        </p:txBody>
      </p:sp>
    </p:spTree>
    <p:extLst>
      <p:ext uri="{BB962C8B-B14F-4D97-AF65-F5344CB8AC3E}">
        <p14:creationId xmlns:p14="http://schemas.microsoft.com/office/powerpoint/2010/main" val="1509192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8285F8-24A9-418A-C8E3-695354947BB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5F737FA-E33D-F91B-98A2-03878564832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1A77C50-E4D3-AF4B-DB94-624BA6312E65}"/>
              </a:ext>
            </a:extLst>
          </p:cNvPr>
          <p:cNvSpPr>
            <a:spLocks noGrp="1"/>
          </p:cNvSpPr>
          <p:nvPr>
            <p:ph type="dt" sz="half" idx="10"/>
          </p:nvPr>
        </p:nvSpPr>
        <p:spPr/>
        <p:txBody>
          <a:bodyPr/>
          <a:lstStyle/>
          <a:p>
            <a:fld id="{FC6A6A86-6344-440A-BE2E-D7A54E8E02B0}" type="datetimeFigureOut">
              <a:rPr lang="fr-FR" smtClean="0"/>
              <a:t>29/01/2023</a:t>
            </a:fld>
            <a:endParaRPr lang="fr-FR"/>
          </a:p>
        </p:txBody>
      </p:sp>
      <p:sp>
        <p:nvSpPr>
          <p:cNvPr id="5" name="Espace réservé du pied de page 4">
            <a:extLst>
              <a:ext uri="{FF2B5EF4-FFF2-40B4-BE49-F238E27FC236}">
                <a16:creationId xmlns:a16="http://schemas.microsoft.com/office/drawing/2014/main" id="{3D280F5F-2929-FF20-E42C-BC2DC2DFFE7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3DBC930-AD0C-FE43-1654-20A2F99FAAF4}"/>
              </a:ext>
            </a:extLst>
          </p:cNvPr>
          <p:cNvSpPr>
            <a:spLocks noGrp="1"/>
          </p:cNvSpPr>
          <p:nvPr>
            <p:ph type="sldNum" sz="quarter" idx="12"/>
          </p:nvPr>
        </p:nvSpPr>
        <p:spPr/>
        <p:txBody>
          <a:bodyPr/>
          <a:lstStyle/>
          <a:p>
            <a:fld id="{812A112E-63F2-490C-82A5-225025CCADE9}" type="slidenum">
              <a:rPr lang="fr-FR" smtClean="0"/>
              <a:t>‹N°›</a:t>
            </a:fld>
            <a:endParaRPr lang="fr-FR"/>
          </a:p>
        </p:txBody>
      </p:sp>
    </p:spTree>
    <p:extLst>
      <p:ext uri="{BB962C8B-B14F-4D97-AF65-F5344CB8AC3E}">
        <p14:creationId xmlns:p14="http://schemas.microsoft.com/office/powerpoint/2010/main" val="322313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DD0056-3E76-6BCB-FAFD-8FA3CD807E8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A4DD539-5035-08C8-E6BE-EC7618CBA9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5255A52-BDD5-A372-6421-B841A4DD1D66}"/>
              </a:ext>
            </a:extLst>
          </p:cNvPr>
          <p:cNvSpPr>
            <a:spLocks noGrp="1"/>
          </p:cNvSpPr>
          <p:nvPr>
            <p:ph type="dt" sz="half" idx="10"/>
          </p:nvPr>
        </p:nvSpPr>
        <p:spPr/>
        <p:txBody>
          <a:bodyPr/>
          <a:lstStyle/>
          <a:p>
            <a:fld id="{FC6A6A86-6344-440A-BE2E-D7A54E8E02B0}" type="datetimeFigureOut">
              <a:rPr lang="fr-FR" smtClean="0"/>
              <a:t>29/01/2023</a:t>
            </a:fld>
            <a:endParaRPr lang="fr-FR"/>
          </a:p>
        </p:txBody>
      </p:sp>
      <p:sp>
        <p:nvSpPr>
          <p:cNvPr id="5" name="Espace réservé du pied de page 4">
            <a:extLst>
              <a:ext uri="{FF2B5EF4-FFF2-40B4-BE49-F238E27FC236}">
                <a16:creationId xmlns:a16="http://schemas.microsoft.com/office/drawing/2014/main" id="{374AA4CF-5F66-B28C-DA77-CB9CC2D7B9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C0EE61A-2F25-2A1A-00A0-A174CA424116}"/>
              </a:ext>
            </a:extLst>
          </p:cNvPr>
          <p:cNvSpPr>
            <a:spLocks noGrp="1"/>
          </p:cNvSpPr>
          <p:nvPr>
            <p:ph type="sldNum" sz="quarter" idx="12"/>
          </p:nvPr>
        </p:nvSpPr>
        <p:spPr/>
        <p:txBody>
          <a:bodyPr/>
          <a:lstStyle/>
          <a:p>
            <a:fld id="{812A112E-63F2-490C-82A5-225025CCADE9}" type="slidenum">
              <a:rPr lang="fr-FR" smtClean="0"/>
              <a:t>‹N°›</a:t>
            </a:fld>
            <a:endParaRPr lang="fr-FR"/>
          </a:p>
        </p:txBody>
      </p:sp>
    </p:spTree>
    <p:extLst>
      <p:ext uri="{BB962C8B-B14F-4D97-AF65-F5344CB8AC3E}">
        <p14:creationId xmlns:p14="http://schemas.microsoft.com/office/powerpoint/2010/main" val="1445135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2BE823-120D-89A3-E449-57C69E57A19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5D423A0-5165-D425-59AE-FEBDF714E21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E38F05E-3CE2-4609-6496-34566756CEA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33ECAB6-4F8C-294F-EB42-6FC2015EF1DA}"/>
              </a:ext>
            </a:extLst>
          </p:cNvPr>
          <p:cNvSpPr>
            <a:spLocks noGrp="1"/>
          </p:cNvSpPr>
          <p:nvPr>
            <p:ph type="dt" sz="half" idx="10"/>
          </p:nvPr>
        </p:nvSpPr>
        <p:spPr/>
        <p:txBody>
          <a:bodyPr/>
          <a:lstStyle/>
          <a:p>
            <a:fld id="{FC6A6A86-6344-440A-BE2E-D7A54E8E02B0}" type="datetimeFigureOut">
              <a:rPr lang="fr-FR" smtClean="0"/>
              <a:t>29/01/2023</a:t>
            </a:fld>
            <a:endParaRPr lang="fr-FR"/>
          </a:p>
        </p:txBody>
      </p:sp>
      <p:sp>
        <p:nvSpPr>
          <p:cNvPr id="6" name="Espace réservé du pied de page 5">
            <a:extLst>
              <a:ext uri="{FF2B5EF4-FFF2-40B4-BE49-F238E27FC236}">
                <a16:creationId xmlns:a16="http://schemas.microsoft.com/office/drawing/2014/main" id="{5CC0ED52-4D02-55D6-DD01-9C0D59477B4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3FD7DE5-4788-6CC2-04F1-51763380B242}"/>
              </a:ext>
            </a:extLst>
          </p:cNvPr>
          <p:cNvSpPr>
            <a:spLocks noGrp="1"/>
          </p:cNvSpPr>
          <p:nvPr>
            <p:ph type="sldNum" sz="quarter" idx="12"/>
          </p:nvPr>
        </p:nvSpPr>
        <p:spPr/>
        <p:txBody>
          <a:bodyPr/>
          <a:lstStyle/>
          <a:p>
            <a:fld id="{812A112E-63F2-490C-82A5-225025CCADE9}" type="slidenum">
              <a:rPr lang="fr-FR" smtClean="0"/>
              <a:t>‹N°›</a:t>
            </a:fld>
            <a:endParaRPr lang="fr-FR"/>
          </a:p>
        </p:txBody>
      </p:sp>
    </p:spTree>
    <p:extLst>
      <p:ext uri="{BB962C8B-B14F-4D97-AF65-F5344CB8AC3E}">
        <p14:creationId xmlns:p14="http://schemas.microsoft.com/office/powerpoint/2010/main" val="345708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A7BCA4-DA2E-D670-F603-C319613E741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904607F-F083-8269-77C6-D69A6B4898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E46DB19-9774-5B11-53DF-7B177F21F49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15EFE38-3024-D18B-1C4E-80E5F04D8F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2CAF382-61F5-56AF-0E9C-5702EE090AC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70FB024-58BA-186A-A5AA-5E62C2388833}"/>
              </a:ext>
            </a:extLst>
          </p:cNvPr>
          <p:cNvSpPr>
            <a:spLocks noGrp="1"/>
          </p:cNvSpPr>
          <p:nvPr>
            <p:ph type="dt" sz="half" idx="10"/>
          </p:nvPr>
        </p:nvSpPr>
        <p:spPr/>
        <p:txBody>
          <a:bodyPr/>
          <a:lstStyle/>
          <a:p>
            <a:fld id="{FC6A6A86-6344-440A-BE2E-D7A54E8E02B0}" type="datetimeFigureOut">
              <a:rPr lang="fr-FR" smtClean="0"/>
              <a:t>29/01/2023</a:t>
            </a:fld>
            <a:endParaRPr lang="fr-FR"/>
          </a:p>
        </p:txBody>
      </p:sp>
      <p:sp>
        <p:nvSpPr>
          <p:cNvPr id="8" name="Espace réservé du pied de page 7">
            <a:extLst>
              <a:ext uri="{FF2B5EF4-FFF2-40B4-BE49-F238E27FC236}">
                <a16:creationId xmlns:a16="http://schemas.microsoft.com/office/drawing/2014/main" id="{CFDB4BB9-72ED-9576-A457-7A941505A2A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C73C2E4-1EB6-E24A-4261-E3EA2BD6CEBF}"/>
              </a:ext>
            </a:extLst>
          </p:cNvPr>
          <p:cNvSpPr>
            <a:spLocks noGrp="1"/>
          </p:cNvSpPr>
          <p:nvPr>
            <p:ph type="sldNum" sz="quarter" idx="12"/>
          </p:nvPr>
        </p:nvSpPr>
        <p:spPr/>
        <p:txBody>
          <a:bodyPr/>
          <a:lstStyle/>
          <a:p>
            <a:fld id="{812A112E-63F2-490C-82A5-225025CCADE9}" type="slidenum">
              <a:rPr lang="fr-FR" smtClean="0"/>
              <a:t>‹N°›</a:t>
            </a:fld>
            <a:endParaRPr lang="fr-FR"/>
          </a:p>
        </p:txBody>
      </p:sp>
    </p:spTree>
    <p:extLst>
      <p:ext uri="{BB962C8B-B14F-4D97-AF65-F5344CB8AC3E}">
        <p14:creationId xmlns:p14="http://schemas.microsoft.com/office/powerpoint/2010/main" val="185400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BE5415-B322-BC26-FD4B-3A38209A318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4DBC7EA-FAD6-0082-C6BC-03F7DEE8F9C9}"/>
              </a:ext>
            </a:extLst>
          </p:cNvPr>
          <p:cNvSpPr>
            <a:spLocks noGrp="1"/>
          </p:cNvSpPr>
          <p:nvPr>
            <p:ph type="dt" sz="half" idx="10"/>
          </p:nvPr>
        </p:nvSpPr>
        <p:spPr/>
        <p:txBody>
          <a:bodyPr/>
          <a:lstStyle/>
          <a:p>
            <a:fld id="{FC6A6A86-6344-440A-BE2E-D7A54E8E02B0}" type="datetimeFigureOut">
              <a:rPr lang="fr-FR" smtClean="0"/>
              <a:t>29/01/2023</a:t>
            </a:fld>
            <a:endParaRPr lang="fr-FR"/>
          </a:p>
        </p:txBody>
      </p:sp>
      <p:sp>
        <p:nvSpPr>
          <p:cNvPr id="4" name="Espace réservé du pied de page 3">
            <a:extLst>
              <a:ext uri="{FF2B5EF4-FFF2-40B4-BE49-F238E27FC236}">
                <a16:creationId xmlns:a16="http://schemas.microsoft.com/office/drawing/2014/main" id="{36F20CC6-1092-DAC6-60EE-423C990CB6D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60FE05A-5EC7-4F36-0A06-B696299D0212}"/>
              </a:ext>
            </a:extLst>
          </p:cNvPr>
          <p:cNvSpPr>
            <a:spLocks noGrp="1"/>
          </p:cNvSpPr>
          <p:nvPr>
            <p:ph type="sldNum" sz="quarter" idx="12"/>
          </p:nvPr>
        </p:nvSpPr>
        <p:spPr/>
        <p:txBody>
          <a:bodyPr/>
          <a:lstStyle/>
          <a:p>
            <a:fld id="{812A112E-63F2-490C-82A5-225025CCADE9}" type="slidenum">
              <a:rPr lang="fr-FR" smtClean="0"/>
              <a:t>‹N°›</a:t>
            </a:fld>
            <a:endParaRPr lang="fr-FR"/>
          </a:p>
        </p:txBody>
      </p:sp>
    </p:spTree>
    <p:extLst>
      <p:ext uri="{BB962C8B-B14F-4D97-AF65-F5344CB8AC3E}">
        <p14:creationId xmlns:p14="http://schemas.microsoft.com/office/powerpoint/2010/main" val="376542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5AE3893-3CE4-D879-CAE4-ED7C3CD0BA2B}"/>
              </a:ext>
            </a:extLst>
          </p:cNvPr>
          <p:cNvSpPr>
            <a:spLocks noGrp="1"/>
          </p:cNvSpPr>
          <p:nvPr>
            <p:ph type="dt" sz="half" idx="10"/>
          </p:nvPr>
        </p:nvSpPr>
        <p:spPr/>
        <p:txBody>
          <a:bodyPr/>
          <a:lstStyle/>
          <a:p>
            <a:fld id="{FC6A6A86-6344-440A-BE2E-D7A54E8E02B0}" type="datetimeFigureOut">
              <a:rPr lang="fr-FR" smtClean="0"/>
              <a:t>29/01/2023</a:t>
            </a:fld>
            <a:endParaRPr lang="fr-FR"/>
          </a:p>
        </p:txBody>
      </p:sp>
      <p:sp>
        <p:nvSpPr>
          <p:cNvPr id="3" name="Espace réservé du pied de page 2">
            <a:extLst>
              <a:ext uri="{FF2B5EF4-FFF2-40B4-BE49-F238E27FC236}">
                <a16:creationId xmlns:a16="http://schemas.microsoft.com/office/drawing/2014/main" id="{89CD3443-C8C4-7C61-81BC-447F3E30044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DC91072-704D-4226-B28C-A0A826283AF8}"/>
              </a:ext>
            </a:extLst>
          </p:cNvPr>
          <p:cNvSpPr>
            <a:spLocks noGrp="1"/>
          </p:cNvSpPr>
          <p:nvPr>
            <p:ph type="sldNum" sz="quarter" idx="12"/>
          </p:nvPr>
        </p:nvSpPr>
        <p:spPr/>
        <p:txBody>
          <a:bodyPr/>
          <a:lstStyle/>
          <a:p>
            <a:fld id="{812A112E-63F2-490C-82A5-225025CCADE9}" type="slidenum">
              <a:rPr lang="fr-FR" smtClean="0"/>
              <a:t>‹N°›</a:t>
            </a:fld>
            <a:endParaRPr lang="fr-FR"/>
          </a:p>
        </p:txBody>
      </p:sp>
    </p:spTree>
    <p:extLst>
      <p:ext uri="{BB962C8B-B14F-4D97-AF65-F5344CB8AC3E}">
        <p14:creationId xmlns:p14="http://schemas.microsoft.com/office/powerpoint/2010/main" val="62223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0B065-6F85-3D88-1198-61EA45ACC0C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A10ED33-A741-0328-57CB-5518B04DD2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574D32D-F9F4-2D1E-5BAF-0947C7E58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E919A79-4E8E-8D19-7549-E551621421F2}"/>
              </a:ext>
            </a:extLst>
          </p:cNvPr>
          <p:cNvSpPr>
            <a:spLocks noGrp="1"/>
          </p:cNvSpPr>
          <p:nvPr>
            <p:ph type="dt" sz="half" idx="10"/>
          </p:nvPr>
        </p:nvSpPr>
        <p:spPr/>
        <p:txBody>
          <a:bodyPr/>
          <a:lstStyle/>
          <a:p>
            <a:fld id="{FC6A6A86-6344-440A-BE2E-D7A54E8E02B0}" type="datetimeFigureOut">
              <a:rPr lang="fr-FR" smtClean="0"/>
              <a:t>29/01/2023</a:t>
            </a:fld>
            <a:endParaRPr lang="fr-FR"/>
          </a:p>
        </p:txBody>
      </p:sp>
      <p:sp>
        <p:nvSpPr>
          <p:cNvPr id="6" name="Espace réservé du pied de page 5">
            <a:extLst>
              <a:ext uri="{FF2B5EF4-FFF2-40B4-BE49-F238E27FC236}">
                <a16:creationId xmlns:a16="http://schemas.microsoft.com/office/drawing/2014/main" id="{84120705-E0AB-D6D0-AECF-0DD07FC29B4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F098A-A84B-0047-F481-4AD04AFB36AD}"/>
              </a:ext>
            </a:extLst>
          </p:cNvPr>
          <p:cNvSpPr>
            <a:spLocks noGrp="1"/>
          </p:cNvSpPr>
          <p:nvPr>
            <p:ph type="sldNum" sz="quarter" idx="12"/>
          </p:nvPr>
        </p:nvSpPr>
        <p:spPr/>
        <p:txBody>
          <a:bodyPr/>
          <a:lstStyle/>
          <a:p>
            <a:fld id="{812A112E-63F2-490C-82A5-225025CCADE9}" type="slidenum">
              <a:rPr lang="fr-FR" smtClean="0"/>
              <a:t>‹N°›</a:t>
            </a:fld>
            <a:endParaRPr lang="fr-FR"/>
          </a:p>
        </p:txBody>
      </p:sp>
    </p:spTree>
    <p:extLst>
      <p:ext uri="{BB962C8B-B14F-4D97-AF65-F5344CB8AC3E}">
        <p14:creationId xmlns:p14="http://schemas.microsoft.com/office/powerpoint/2010/main" val="4000343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113094-7844-F8B8-21FB-0F8B2958513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3A41627-7515-63E5-23E3-C98E2C7590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DD090AF-0029-A935-82C7-DF5C9F194A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D171E1F-FDFE-3E94-D7EA-7D6B125264C2}"/>
              </a:ext>
            </a:extLst>
          </p:cNvPr>
          <p:cNvSpPr>
            <a:spLocks noGrp="1"/>
          </p:cNvSpPr>
          <p:nvPr>
            <p:ph type="dt" sz="half" idx="10"/>
          </p:nvPr>
        </p:nvSpPr>
        <p:spPr/>
        <p:txBody>
          <a:bodyPr/>
          <a:lstStyle/>
          <a:p>
            <a:fld id="{FC6A6A86-6344-440A-BE2E-D7A54E8E02B0}" type="datetimeFigureOut">
              <a:rPr lang="fr-FR" smtClean="0"/>
              <a:t>29/01/2023</a:t>
            </a:fld>
            <a:endParaRPr lang="fr-FR"/>
          </a:p>
        </p:txBody>
      </p:sp>
      <p:sp>
        <p:nvSpPr>
          <p:cNvPr id="6" name="Espace réservé du pied de page 5">
            <a:extLst>
              <a:ext uri="{FF2B5EF4-FFF2-40B4-BE49-F238E27FC236}">
                <a16:creationId xmlns:a16="http://schemas.microsoft.com/office/drawing/2014/main" id="{F2DE2D09-8BD3-F88D-855D-925D9DDB9F5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A6AF9CD-23E6-2989-A317-91790509E88A}"/>
              </a:ext>
            </a:extLst>
          </p:cNvPr>
          <p:cNvSpPr>
            <a:spLocks noGrp="1"/>
          </p:cNvSpPr>
          <p:nvPr>
            <p:ph type="sldNum" sz="quarter" idx="12"/>
          </p:nvPr>
        </p:nvSpPr>
        <p:spPr/>
        <p:txBody>
          <a:bodyPr/>
          <a:lstStyle/>
          <a:p>
            <a:fld id="{812A112E-63F2-490C-82A5-225025CCADE9}" type="slidenum">
              <a:rPr lang="fr-FR" smtClean="0"/>
              <a:t>‹N°›</a:t>
            </a:fld>
            <a:endParaRPr lang="fr-FR"/>
          </a:p>
        </p:txBody>
      </p:sp>
    </p:spTree>
    <p:extLst>
      <p:ext uri="{BB962C8B-B14F-4D97-AF65-F5344CB8AC3E}">
        <p14:creationId xmlns:p14="http://schemas.microsoft.com/office/powerpoint/2010/main" val="1951626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68BA4A4-F7FC-C81D-FE01-F72E3398D3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EB76490-A971-0BFC-C32D-871F790139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CE47937-537F-1A28-7148-E1346E404D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A6A86-6344-440A-BE2E-D7A54E8E02B0}" type="datetimeFigureOut">
              <a:rPr lang="fr-FR" smtClean="0"/>
              <a:t>29/01/2023</a:t>
            </a:fld>
            <a:endParaRPr lang="fr-FR"/>
          </a:p>
        </p:txBody>
      </p:sp>
      <p:sp>
        <p:nvSpPr>
          <p:cNvPr id="5" name="Espace réservé du pied de page 4">
            <a:extLst>
              <a:ext uri="{FF2B5EF4-FFF2-40B4-BE49-F238E27FC236}">
                <a16:creationId xmlns:a16="http://schemas.microsoft.com/office/drawing/2014/main" id="{2BA63717-DD1E-C96E-E321-8461453AC4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1BC1AA5-53E4-A8A8-A57F-8F4B24C876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A112E-63F2-490C-82A5-225025CCADE9}" type="slidenum">
              <a:rPr lang="fr-FR" smtClean="0"/>
              <a:t>‹N°›</a:t>
            </a:fld>
            <a:endParaRPr lang="fr-FR"/>
          </a:p>
        </p:txBody>
      </p:sp>
    </p:spTree>
    <p:extLst>
      <p:ext uri="{BB962C8B-B14F-4D97-AF65-F5344CB8AC3E}">
        <p14:creationId xmlns:p14="http://schemas.microsoft.com/office/powerpoint/2010/main" val="3816703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unicekoffi-projetpython-app-wuniri.streamlit.app/"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www.nexity.fr/annonces-immobilieres/location/immobilier/tout/france?types_bien%5B0%5D=appartement&amp;types_bien%5B1%5D=maison"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A048A"/>
        </a:solidFill>
        <a:effectLst/>
      </p:bgPr>
    </p:bg>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D5CB0EF3-6ED2-7B1D-C187-D935A72BBA3F}"/>
              </a:ext>
            </a:extLst>
          </p:cNvPr>
          <p:cNvSpPr>
            <a:spLocks noGrp="1"/>
          </p:cNvSpPr>
          <p:nvPr>
            <p:ph type="subTitle" idx="1"/>
          </p:nvPr>
        </p:nvSpPr>
        <p:spPr>
          <a:xfrm>
            <a:off x="1524000" y="2697163"/>
            <a:ext cx="9144000" cy="617537"/>
          </a:xfrm>
          <a:ln w="57150">
            <a:solidFill>
              <a:srgbClr val="FFC000"/>
            </a:solidFill>
          </a:ln>
          <a:effectLst>
            <a:outerShdw blurRad="50800" dist="38100" dir="2700000" algn="tl" rotWithShape="0">
              <a:prstClr val="black">
                <a:alpha val="40000"/>
              </a:prstClr>
            </a:outerShdw>
          </a:effectLst>
        </p:spPr>
        <p:txBody>
          <a:bodyPr>
            <a:normAutofit/>
          </a:bodyPr>
          <a:lstStyle/>
          <a:p>
            <a:r>
              <a:rPr lang="fr-FR" sz="3600" dirty="0">
                <a:solidFill>
                  <a:srgbClr val="FFC000"/>
                </a:solidFill>
              </a:rPr>
              <a:t>PROJET PYTHON</a:t>
            </a:r>
          </a:p>
        </p:txBody>
      </p:sp>
      <p:pic>
        <p:nvPicPr>
          <p:cNvPr id="5" name="Image 4">
            <a:extLst>
              <a:ext uri="{FF2B5EF4-FFF2-40B4-BE49-F238E27FC236}">
                <a16:creationId xmlns:a16="http://schemas.microsoft.com/office/drawing/2014/main" id="{C455E286-C40B-42D4-4C09-33292204CE03}"/>
              </a:ext>
            </a:extLst>
          </p:cNvPr>
          <p:cNvPicPr>
            <a:picLocks noChangeAspect="1"/>
          </p:cNvPicPr>
          <p:nvPr/>
        </p:nvPicPr>
        <p:blipFill rotWithShape="1">
          <a:blip r:embed="rId2">
            <a:extLst>
              <a:ext uri="{28A0092B-C50C-407E-A947-70E740481C1C}">
                <a14:useLocalDpi xmlns:a14="http://schemas.microsoft.com/office/drawing/2010/main" val="0"/>
              </a:ext>
            </a:extLst>
          </a:blip>
          <a:srcRect l="4489" t="3258" r="9317" b="3196"/>
          <a:stretch/>
        </p:blipFill>
        <p:spPr>
          <a:xfrm>
            <a:off x="95250" y="62144"/>
            <a:ext cx="1828800" cy="1784411"/>
          </a:xfrm>
          <a:prstGeom prst="flowChartConnector">
            <a:avLst/>
          </a:prstGeom>
        </p:spPr>
      </p:pic>
      <p:sp>
        <p:nvSpPr>
          <p:cNvPr id="6" name="ZoneTexte 5">
            <a:extLst>
              <a:ext uri="{FF2B5EF4-FFF2-40B4-BE49-F238E27FC236}">
                <a16:creationId xmlns:a16="http://schemas.microsoft.com/office/drawing/2014/main" id="{DCDE340A-5BF3-3643-D49A-12501B1C2A47}"/>
              </a:ext>
            </a:extLst>
          </p:cNvPr>
          <p:cNvSpPr txBox="1"/>
          <p:nvPr/>
        </p:nvSpPr>
        <p:spPr>
          <a:xfrm>
            <a:off x="7715251" y="514350"/>
            <a:ext cx="3924300" cy="400110"/>
          </a:xfrm>
          <a:prstGeom prst="rect">
            <a:avLst/>
          </a:prstGeom>
          <a:noFill/>
        </p:spPr>
        <p:txBody>
          <a:bodyPr wrap="square" rtlCol="0">
            <a:spAutoFit/>
          </a:bodyPr>
          <a:lstStyle/>
          <a:p>
            <a:r>
              <a:rPr lang="fr-FR" sz="2000" dirty="0">
                <a:solidFill>
                  <a:schemeClr val="bg1"/>
                </a:solidFill>
              </a:rPr>
              <a:t>Année universitaire : 2022 – 2023</a:t>
            </a:r>
          </a:p>
        </p:txBody>
      </p:sp>
      <p:sp>
        <p:nvSpPr>
          <p:cNvPr id="7" name="ZoneTexte 6">
            <a:extLst>
              <a:ext uri="{FF2B5EF4-FFF2-40B4-BE49-F238E27FC236}">
                <a16:creationId xmlns:a16="http://schemas.microsoft.com/office/drawing/2014/main" id="{DF113D0A-B60D-26AE-8947-B53FB0AF7406}"/>
              </a:ext>
            </a:extLst>
          </p:cNvPr>
          <p:cNvSpPr txBox="1"/>
          <p:nvPr/>
        </p:nvSpPr>
        <p:spPr>
          <a:xfrm>
            <a:off x="552451" y="4503614"/>
            <a:ext cx="3924300" cy="1015663"/>
          </a:xfrm>
          <a:prstGeom prst="rect">
            <a:avLst/>
          </a:prstGeom>
          <a:noFill/>
        </p:spPr>
        <p:txBody>
          <a:bodyPr wrap="square" rtlCol="0">
            <a:spAutoFit/>
          </a:bodyPr>
          <a:lstStyle/>
          <a:p>
            <a:pPr algn="ctr"/>
            <a:r>
              <a:rPr lang="fr-FR" sz="2000" dirty="0">
                <a:solidFill>
                  <a:schemeClr val="bg1"/>
                </a:solidFill>
              </a:rPr>
              <a:t>Réalisé par </a:t>
            </a:r>
          </a:p>
          <a:p>
            <a:pPr algn="ctr"/>
            <a:r>
              <a:rPr lang="fr-FR" sz="2000" dirty="0">
                <a:solidFill>
                  <a:schemeClr val="bg1"/>
                </a:solidFill>
              </a:rPr>
              <a:t>Eunice KOFFI</a:t>
            </a:r>
          </a:p>
          <a:p>
            <a:pPr algn="ctr"/>
            <a:r>
              <a:rPr lang="fr-FR" sz="2000" dirty="0">
                <a:solidFill>
                  <a:schemeClr val="bg1"/>
                </a:solidFill>
              </a:rPr>
              <a:t>Gaoussou DIAKITE</a:t>
            </a:r>
          </a:p>
        </p:txBody>
      </p:sp>
      <p:sp>
        <p:nvSpPr>
          <p:cNvPr id="8" name="ZoneTexte 7">
            <a:extLst>
              <a:ext uri="{FF2B5EF4-FFF2-40B4-BE49-F238E27FC236}">
                <a16:creationId xmlns:a16="http://schemas.microsoft.com/office/drawing/2014/main" id="{DBC792BE-6D6E-9A4B-03AF-B9988CA12A66}"/>
              </a:ext>
            </a:extLst>
          </p:cNvPr>
          <p:cNvSpPr txBox="1"/>
          <p:nvPr/>
        </p:nvSpPr>
        <p:spPr>
          <a:xfrm>
            <a:off x="7981951" y="4579813"/>
            <a:ext cx="3924300" cy="707886"/>
          </a:xfrm>
          <a:prstGeom prst="rect">
            <a:avLst/>
          </a:prstGeom>
          <a:noFill/>
        </p:spPr>
        <p:txBody>
          <a:bodyPr wrap="square" rtlCol="0">
            <a:spAutoFit/>
          </a:bodyPr>
          <a:lstStyle/>
          <a:p>
            <a:pPr algn="ctr"/>
            <a:r>
              <a:rPr lang="fr-FR" sz="2000" dirty="0">
                <a:solidFill>
                  <a:schemeClr val="bg1"/>
                </a:solidFill>
              </a:rPr>
              <a:t>Professeur</a:t>
            </a:r>
          </a:p>
          <a:p>
            <a:pPr algn="ctr"/>
            <a:r>
              <a:rPr lang="fr-FR" sz="2000" dirty="0">
                <a:solidFill>
                  <a:schemeClr val="bg1"/>
                </a:solidFill>
              </a:rPr>
              <a:t>Hager Oueslati</a:t>
            </a:r>
          </a:p>
        </p:txBody>
      </p:sp>
      <p:sp>
        <p:nvSpPr>
          <p:cNvPr id="2" name="ZoneTexte 1">
            <a:extLst>
              <a:ext uri="{FF2B5EF4-FFF2-40B4-BE49-F238E27FC236}">
                <a16:creationId xmlns:a16="http://schemas.microsoft.com/office/drawing/2014/main" id="{C7CF1091-2B6F-C116-40EE-2C9905A9C4E6}"/>
              </a:ext>
            </a:extLst>
          </p:cNvPr>
          <p:cNvSpPr txBox="1"/>
          <p:nvPr/>
        </p:nvSpPr>
        <p:spPr>
          <a:xfrm>
            <a:off x="4980373" y="5974318"/>
            <a:ext cx="3231472" cy="369332"/>
          </a:xfrm>
          <a:prstGeom prst="rect">
            <a:avLst/>
          </a:prstGeom>
          <a:noFill/>
        </p:spPr>
        <p:txBody>
          <a:bodyPr wrap="square" rtlCol="0">
            <a:spAutoFit/>
          </a:bodyPr>
          <a:lstStyle/>
          <a:p>
            <a:r>
              <a:rPr lang="fr-FR" dirty="0">
                <a:solidFill>
                  <a:srgbClr val="FFC000"/>
                </a:solidFill>
                <a:hlinkClick r:id="rId3">
                  <a:extLst>
                    <a:ext uri="{A12FA001-AC4F-418D-AE19-62706E023703}">
                      <ahyp:hlinkClr xmlns:ahyp="http://schemas.microsoft.com/office/drawing/2018/hyperlinkcolor" val="tx"/>
                    </a:ext>
                  </a:extLst>
                </a:hlinkClick>
              </a:rPr>
              <a:t>Mon logement Nexity · </a:t>
            </a:r>
            <a:r>
              <a:rPr lang="fr-FR" dirty="0" err="1">
                <a:solidFill>
                  <a:srgbClr val="FFC000"/>
                </a:solidFill>
                <a:hlinkClick r:id="rId3">
                  <a:extLst>
                    <a:ext uri="{A12FA001-AC4F-418D-AE19-62706E023703}">
                      <ahyp:hlinkClr xmlns:ahyp="http://schemas.microsoft.com/office/drawing/2018/hyperlinkcolor" val="tx"/>
                    </a:ext>
                  </a:extLst>
                </a:hlinkClick>
              </a:rPr>
              <a:t>Streamlit</a:t>
            </a:r>
            <a:endParaRPr lang="fr-FR" dirty="0">
              <a:solidFill>
                <a:srgbClr val="FFC000"/>
              </a:solidFill>
            </a:endParaRPr>
          </a:p>
        </p:txBody>
      </p:sp>
      <p:sp>
        <p:nvSpPr>
          <p:cNvPr id="4" name="ZoneTexte 3">
            <a:extLst>
              <a:ext uri="{FF2B5EF4-FFF2-40B4-BE49-F238E27FC236}">
                <a16:creationId xmlns:a16="http://schemas.microsoft.com/office/drawing/2014/main" id="{DD6E384C-F332-6A7E-FBBE-180C9B4C6A1C}"/>
              </a:ext>
            </a:extLst>
          </p:cNvPr>
          <p:cNvSpPr txBox="1"/>
          <p:nvPr/>
        </p:nvSpPr>
        <p:spPr>
          <a:xfrm>
            <a:off x="2867488" y="5971759"/>
            <a:ext cx="2041864" cy="369332"/>
          </a:xfrm>
          <a:prstGeom prst="rect">
            <a:avLst/>
          </a:prstGeom>
          <a:noFill/>
        </p:spPr>
        <p:txBody>
          <a:bodyPr wrap="square" rtlCol="0">
            <a:spAutoFit/>
          </a:bodyPr>
          <a:lstStyle/>
          <a:p>
            <a:r>
              <a:rPr lang="fr-FR" dirty="0">
                <a:solidFill>
                  <a:schemeClr val="bg1"/>
                </a:solidFill>
              </a:rPr>
              <a:t>Notre application :</a:t>
            </a:r>
          </a:p>
        </p:txBody>
      </p:sp>
    </p:spTree>
    <p:extLst>
      <p:ext uri="{BB962C8B-B14F-4D97-AF65-F5344CB8AC3E}">
        <p14:creationId xmlns:p14="http://schemas.microsoft.com/office/powerpoint/2010/main" val="1283719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CD86B-69DF-5428-7E43-5C62B483DF53}"/>
              </a:ext>
            </a:extLst>
          </p:cNvPr>
          <p:cNvSpPr>
            <a:spLocks noGrp="1"/>
          </p:cNvSpPr>
          <p:nvPr>
            <p:ph type="title"/>
          </p:nvPr>
        </p:nvSpPr>
        <p:spPr>
          <a:xfrm>
            <a:off x="208902" y="76671"/>
            <a:ext cx="11553825" cy="748952"/>
          </a:xfrm>
        </p:spPr>
        <p:txBody>
          <a:bodyPr>
            <a:normAutofit/>
          </a:bodyPr>
          <a:lstStyle/>
          <a:p>
            <a:pPr lvl="0" algn="ctr"/>
            <a:r>
              <a:rPr lang="fr-FR" b="1" dirty="0"/>
              <a:t>4. Machine Learning (1/4)</a:t>
            </a:r>
          </a:p>
        </p:txBody>
      </p:sp>
      <p:pic>
        <p:nvPicPr>
          <p:cNvPr id="4" name="Image 3">
            <a:extLst>
              <a:ext uri="{FF2B5EF4-FFF2-40B4-BE49-F238E27FC236}">
                <a16:creationId xmlns:a16="http://schemas.microsoft.com/office/drawing/2014/main" id="{AE1085C0-9485-298A-94F4-17B322EC9E42}"/>
              </a:ext>
            </a:extLst>
          </p:cNvPr>
          <p:cNvPicPr>
            <a:picLocks noChangeAspect="1"/>
          </p:cNvPicPr>
          <p:nvPr/>
        </p:nvPicPr>
        <p:blipFill rotWithShape="1">
          <a:blip r:embed="rId2">
            <a:extLst>
              <a:ext uri="{28A0092B-C50C-407E-A947-70E740481C1C}">
                <a14:useLocalDpi xmlns:a14="http://schemas.microsoft.com/office/drawing/2010/main" val="0"/>
              </a:ext>
            </a:extLst>
          </a:blip>
          <a:srcRect l="4489" t="3258" r="9317" b="3196"/>
          <a:stretch/>
        </p:blipFill>
        <p:spPr>
          <a:xfrm>
            <a:off x="95250" y="62144"/>
            <a:ext cx="1828800" cy="1784411"/>
          </a:xfrm>
          <a:prstGeom prst="flowChartConnector">
            <a:avLst/>
          </a:prstGeom>
        </p:spPr>
      </p:pic>
      <p:cxnSp>
        <p:nvCxnSpPr>
          <p:cNvPr id="7" name="Connecteur droit 6">
            <a:extLst>
              <a:ext uri="{FF2B5EF4-FFF2-40B4-BE49-F238E27FC236}">
                <a16:creationId xmlns:a16="http://schemas.microsoft.com/office/drawing/2014/main" id="{9F62B837-A2D7-4A94-E5D1-330682569B4F}"/>
              </a:ext>
            </a:extLst>
          </p:cNvPr>
          <p:cNvCxnSpPr/>
          <p:nvPr/>
        </p:nvCxnSpPr>
        <p:spPr>
          <a:xfrm>
            <a:off x="2183814" y="1051125"/>
            <a:ext cx="8648700" cy="0"/>
          </a:xfrm>
          <a:prstGeom prst="line">
            <a:avLst/>
          </a:prstGeom>
          <a:ln w="7620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Espace réservé du contenu 8">
            <a:extLst>
              <a:ext uri="{FF2B5EF4-FFF2-40B4-BE49-F238E27FC236}">
                <a16:creationId xmlns:a16="http://schemas.microsoft.com/office/drawing/2014/main" id="{FFD25DBA-C0E0-A11C-FF91-9B3B8550F8B6}"/>
              </a:ext>
            </a:extLst>
          </p:cNvPr>
          <p:cNvSpPr>
            <a:spLocks noGrp="1"/>
          </p:cNvSpPr>
          <p:nvPr>
            <p:ph idx="1"/>
          </p:nvPr>
        </p:nvSpPr>
        <p:spPr>
          <a:xfrm>
            <a:off x="95250" y="1888731"/>
            <a:ext cx="6096000" cy="1877876"/>
          </a:xfrm>
        </p:spPr>
        <p:txBody>
          <a:bodyPr>
            <a:normAutofit/>
          </a:bodyPr>
          <a:lstStyle/>
          <a:p>
            <a:r>
              <a:rPr lang="fr-FR" sz="1400" dirty="0"/>
              <a:t>Comme nous pouvons le voir dans la matrice de corrélation ci-dessus, il existe deux variables qui montrent une forte </a:t>
            </a:r>
            <a:r>
              <a:rPr lang="fr-FR" sz="1400" dirty="0" err="1"/>
              <a:t>multicolinéarité</a:t>
            </a:r>
            <a:r>
              <a:rPr lang="fr-FR" sz="1400" dirty="0"/>
              <a:t> (</a:t>
            </a:r>
            <a:r>
              <a:rPr lang="fr-FR" sz="1400" b="1" dirty="0"/>
              <a:t>r &gt; 0,80</a:t>
            </a:r>
            <a:r>
              <a:rPr lang="fr-FR" sz="1400" dirty="0"/>
              <a:t>) : les chambres et la surface. Cela a du sens puisque plus une maison est grande, plus elle aura généralement de chambres.</a:t>
            </a:r>
          </a:p>
          <a:p>
            <a:r>
              <a:rPr lang="fr-FR" sz="1400" dirty="0"/>
              <a:t>Une façon de résoudre ce problème est de combiner les deux variables en une seule, par exemple en créant une nouvelle variable pour </a:t>
            </a:r>
            <a:r>
              <a:rPr lang="fr-FR" sz="1400" b="1" dirty="0"/>
              <a:t>la surface par chambre</a:t>
            </a:r>
            <a:r>
              <a:rPr lang="fr-FR" sz="1400" dirty="0"/>
              <a:t>.</a:t>
            </a:r>
          </a:p>
        </p:txBody>
      </p:sp>
      <p:pic>
        <p:nvPicPr>
          <p:cNvPr id="2050" name="Picture 2" descr="Recherche dans la barre latérale">
            <a:extLst>
              <a:ext uri="{FF2B5EF4-FFF2-40B4-BE49-F238E27FC236}">
                <a16:creationId xmlns:a16="http://schemas.microsoft.com/office/drawing/2014/main" id="{C6412B8C-6927-219D-67A5-85AC2B100A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84251"/>
            <a:ext cx="6555189" cy="32546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cherche dans la barre latérale">
            <a:extLst>
              <a:ext uri="{FF2B5EF4-FFF2-40B4-BE49-F238E27FC236}">
                <a16:creationId xmlns:a16="http://schemas.microsoft.com/office/drawing/2014/main" id="{D9110080-8CDD-9FA6-8E35-E8107AC19F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7475" y="1131524"/>
            <a:ext cx="5724525" cy="3505200"/>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62D5803B-6F49-F80C-2DF4-C9607E04ED30}"/>
              </a:ext>
            </a:extLst>
          </p:cNvPr>
          <p:cNvSpPr txBox="1"/>
          <p:nvPr/>
        </p:nvSpPr>
        <p:spPr>
          <a:xfrm>
            <a:off x="6583577" y="5033978"/>
            <a:ext cx="5608423" cy="1384995"/>
          </a:xfrm>
          <a:prstGeom prst="rect">
            <a:avLst/>
          </a:prstGeom>
          <a:noFill/>
        </p:spPr>
        <p:txBody>
          <a:bodyPr wrap="square" rtlCol="0">
            <a:spAutoFit/>
          </a:bodyPr>
          <a:lstStyle/>
          <a:p>
            <a:r>
              <a:rPr lang="fr-FR" sz="1400" dirty="0"/>
              <a:t>Dans une conclusion quelque peu similaire à la surface, plus une maison a de chambres, plus le loyer devrait être élevé. Cependant, nous constatons qu'un autre facteur entre en ligne de compte car il existe des appartements de 5 pièces pour lesquels le loyer est plus faible que d'autres qui ont un plus petit nombre de pièces.</a:t>
            </a:r>
          </a:p>
          <a:p>
            <a:endParaRPr lang="fr-FR" sz="1400" dirty="0"/>
          </a:p>
        </p:txBody>
      </p:sp>
    </p:spTree>
    <p:extLst>
      <p:ext uri="{BB962C8B-B14F-4D97-AF65-F5344CB8AC3E}">
        <p14:creationId xmlns:p14="http://schemas.microsoft.com/office/powerpoint/2010/main" val="412706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CD86B-69DF-5428-7E43-5C62B483DF53}"/>
              </a:ext>
            </a:extLst>
          </p:cNvPr>
          <p:cNvSpPr>
            <a:spLocks noGrp="1"/>
          </p:cNvSpPr>
          <p:nvPr>
            <p:ph type="title"/>
          </p:nvPr>
        </p:nvSpPr>
        <p:spPr>
          <a:xfrm>
            <a:off x="208902" y="76671"/>
            <a:ext cx="11553825" cy="748952"/>
          </a:xfrm>
        </p:spPr>
        <p:txBody>
          <a:bodyPr>
            <a:normAutofit/>
          </a:bodyPr>
          <a:lstStyle/>
          <a:p>
            <a:pPr lvl="0" algn="ctr"/>
            <a:r>
              <a:rPr lang="fr-FR" b="1" dirty="0"/>
              <a:t>4. Machine Learning (2/4)</a:t>
            </a:r>
          </a:p>
        </p:txBody>
      </p:sp>
      <p:pic>
        <p:nvPicPr>
          <p:cNvPr id="4" name="Image 3">
            <a:extLst>
              <a:ext uri="{FF2B5EF4-FFF2-40B4-BE49-F238E27FC236}">
                <a16:creationId xmlns:a16="http://schemas.microsoft.com/office/drawing/2014/main" id="{AE1085C0-9485-298A-94F4-17B322EC9E42}"/>
              </a:ext>
            </a:extLst>
          </p:cNvPr>
          <p:cNvPicPr>
            <a:picLocks noChangeAspect="1"/>
          </p:cNvPicPr>
          <p:nvPr/>
        </p:nvPicPr>
        <p:blipFill rotWithShape="1">
          <a:blip r:embed="rId2">
            <a:extLst>
              <a:ext uri="{28A0092B-C50C-407E-A947-70E740481C1C}">
                <a14:useLocalDpi xmlns:a14="http://schemas.microsoft.com/office/drawing/2010/main" val="0"/>
              </a:ext>
            </a:extLst>
          </a:blip>
          <a:srcRect l="4489" t="3258" r="9317" b="3196"/>
          <a:stretch/>
        </p:blipFill>
        <p:spPr>
          <a:xfrm>
            <a:off x="95250" y="62144"/>
            <a:ext cx="1828800" cy="1784411"/>
          </a:xfrm>
          <a:prstGeom prst="flowChartConnector">
            <a:avLst/>
          </a:prstGeom>
        </p:spPr>
      </p:pic>
      <p:cxnSp>
        <p:nvCxnSpPr>
          <p:cNvPr id="7" name="Connecteur droit 6">
            <a:extLst>
              <a:ext uri="{FF2B5EF4-FFF2-40B4-BE49-F238E27FC236}">
                <a16:creationId xmlns:a16="http://schemas.microsoft.com/office/drawing/2014/main" id="{9F62B837-A2D7-4A94-E5D1-330682569B4F}"/>
              </a:ext>
            </a:extLst>
          </p:cNvPr>
          <p:cNvCxnSpPr/>
          <p:nvPr/>
        </p:nvCxnSpPr>
        <p:spPr>
          <a:xfrm>
            <a:off x="2183814" y="1051125"/>
            <a:ext cx="8648700" cy="0"/>
          </a:xfrm>
          <a:prstGeom prst="line">
            <a:avLst/>
          </a:prstGeom>
          <a:ln w="7620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Espace réservé du contenu 4">
            <a:extLst>
              <a:ext uri="{FF2B5EF4-FFF2-40B4-BE49-F238E27FC236}">
                <a16:creationId xmlns:a16="http://schemas.microsoft.com/office/drawing/2014/main" id="{A8FAEFC8-3D41-658B-3526-3BA88F7621E9}"/>
              </a:ext>
            </a:extLst>
          </p:cNvPr>
          <p:cNvSpPr>
            <a:spLocks noGrp="1"/>
          </p:cNvSpPr>
          <p:nvPr>
            <p:ph idx="1"/>
          </p:nvPr>
        </p:nvSpPr>
        <p:spPr>
          <a:xfrm>
            <a:off x="95250" y="1926462"/>
            <a:ext cx="6276975" cy="4931537"/>
          </a:xfrm>
        </p:spPr>
        <p:txBody>
          <a:bodyPr>
            <a:normAutofit/>
          </a:bodyPr>
          <a:lstStyle/>
          <a:p>
            <a:pPr>
              <a:buFont typeface="Wingdings" panose="05000000000000000000" pitchFamily="2" charset="2"/>
              <a:buChar char="Ø"/>
            </a:pPr>
            <a:r>
              <a:rPr lang="fr-FR" sz="1800" dirty="0"/>
              <a:t> Préparation des données</a:t>
            </a:r>
          </a:p>
          <a:p>
            <a:pPr lvl="1"/>
            <a:r>
              <a:rPr lang="fr-FR" sz="1600" dirty="0"/>
              <a:t>Analyse des corrélations</a:t>
            </a:r>
          </a:p>
          <a:p>
            <a:pPr lvl="1"/>
            <a:r>
              <a:rPr lang="fr-FR" sz="1600" dirty="0"/>
              <a:t>Croisement de variables</a:t>
            </a:r>
          </a:p>
          <a:p>
            <a:pPr lvl="1"/>
            <a:r>
              <a:rPr lang="fr-FR" sz="1600" dirty="0"/>
              <a:t>Dichotomisation de nos catégorielles</a:t>
            </a:r>
          </a:p>
          <a:p>
            <a:pPr lvl="1"/>
            <a:endParaRPr lang="fr-FR" sz="1600" dirty="0"/>
          </a:p>
          <a:p>
            <a:r>
              <a:rPr lang="fr-FR" sz="1600" dirty="0"/>
              <a:t>Le graphique nous affiche plusieurs représentations de nos données dans un espace de deux dimensions en utilisant plusieurs combinaisons de nos variables. La forme du nuage de mots nous montre clairement si une corrélation linéaire existent entre les dimensions choisies. Nous pouvons de ce fait voir que certaines variables ne sont pas corrélées (étage et nombre de pièces).</a:t>
            </a:r>
          </a:p>
          <a:p>
            <a:pPr marL="0" indent="0">
              <a:buNone/>
            </a:pPr>
            <a:endParaRPr lang="fr-FR" sz="1600" dirty="0"/>
          </a:p>
          <a:p>
            <a:r>
              <a:rPr lang="fr-FR" sz="1600" dirty="0"/>
              <a:t>La matrice de corrélation nous apportera une information chiffrée de nos remarques.</a:t>
            </a:r>
          </a:p>
        </p:txBody>
      </p:sp>
      <p:pic>
        <p:nvPicPr>
          <p:cNvPr id="6" name="Image 5">
            <a:extLst>
              <a:ext uri="{FF2B5EF4-FFF2-40B4-BE49-F238E27FC236}">
                <a16:creationId xmlns:a16="http://schemas.microsoft.com/office/drawing/2014/main" id="{6E09FCF2-AAB6-A18C-EEF5-84498D853DE7}"/>
              </a:ext>
            </a:extLst>
          </p:cNvPr>
          <p:cNvPicPr>
            <a:picLocks noChangeAspect="1"/>
          </p:cNvPicPr>
          <p:nvPr/>
        </p:nvPicPr>
        <p:blipFill>
          <a:blip r:embed="rId3"/>
          <a:stretch>
            <a:fillRect/>
          </a:stretch>
        </p:blipFill>
        <p:spPr>
          <a:xfrm>
            <a:off x="6372224" y="1441876"/>
            <a:ext cx="5819775" cy="5339449"/>
          </a:xfrm>
          <a:prstGeom prst="rect">
            <a:avLst/>
          </a:prstGeom>
        </p:spPr>
      </p:pic>
    </p:spTree>
    <p:extLst>
      <p:ext uri="{BB962C8B-B14F-4D97-AF65-F5344CB8AC3E}">
        <p14:creationId xmlns:p14="http://schemas.microsoft.com/office/powerpoint/2010/main" val="1197250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CD86B-69DF-5428-7E43-5C62B483DF53}"/>
              </a:ext>
            </a:extLst>
          </p:cNvPr>
          <p:cNvSpPr>
            <a:spLocks noGrp="1"/>
          </p:cNvSpPr>
          <p:nvPr>
            <p:ph type="title"/>
          </p:nvPr>
        </p:nvSpPr>
        <p:spPr>
          <a:xfrm>
            <a:off x="208902" y="76671"/>
            <a:ext cx="11553825" cy="748952"/>
          </a:xfrm>
        </p:spPr>
        <p:txBody>
          <a:bodyPr>
            <a:normAutofit/>
          </a:bodyPr>
          <a:lstStyle/>
          <a:p>
            <a:pPr lvl="0" algn="ctr"/>
            <a:r>
              <a:rPr lang="fr-FR" b="1" dirty="0"/>
              <a:t>4. Machine Learning (3/4)</a:t>
            </a:r>
          </a:p>
        </p:txBody>
      </p:sp>
      <p:pic>
        <p:nvPicPr>
          <p:cNvPr id="4" name="Image 3">
            <a:extLst>
              <a:ext uri="{FF2B5EF4-FFF2-40B4-BE49-F238E27FC236}">
                <a16:creationId xmlns:a16="http://schemas.microsoft.com/office/drawing/2014/main" id="{AE1085C0-9485-298A-94F4-17B322EC9E42}"/>
              </a:ext>
            </a:extLst>
          </p:cNvPr>
          <p:cNvPicPr>
            <a:picLocks noChangeAspect="1"/>
          </p:cNvPicPr>
          <p:nvPr/>
        </p:nvPicPr>
        <p:blipFill rotWithShape="1">
          <a:blip r:embed="rId2">
            <a:extLst>
              <a:ext uri="{28A0092B-C50C-407E-A947-70E740481C1C}">
                <a14:useLocalDpi xmlns:a14="http://schemas.microsoft.com/office/drawing/2010/main" val="0"/>
              </a:ext>
            </a:extLst>
          </a:blip>
          <a:srcRect l="4489" t="3258" r="9317" b="3196"/>
          <a:stretch/>
        </p:blipFill>
        <p:spPr>
          <a:xfrm>
            <a:off x="95250" y="62144"/>
            <a:ext cx="1828800" cy="1784411"/>
          </a:xfrm>
          <a:prstGeom prst="flowChartConnector">
            <a:avLst/>
          </a:prstGeom>
        </p:spPr>
      </p:pic>
      <p:cxnSp>
        <p:nvCxnSpPr>
          <p:cNvPr id="7" name="Connecteur droit 6">
            <a:extLst>
              <a:ext uri="{FF2B5EF4-FFF2-40B4-BE49-F238E27FC236}">
                <a16:creationId xmlns:a16="http://schemas.microsoft.com/office/drawing/2014/main" id="{9F62B837-A2D7-4A94-E5D1-330682569B4F}"/>
              </a:ext>
            </a:extLst>
          </p:cNvPr>
          <p:cNvCxnSpPr/>
          <p:nvPr/>
        </p:nvCxnSpPr>
        <p:spPr>
          <a:xfrm>
            <a:off x="2183814" y="1051125"/>
            <a:ext cx="8648700" cy="0"/>
          </a:xfrm>
          <a:prstGeom prst="line">
            <a:avLst/>
          </a:prstGeom>
          <a:ln w="7620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5" name="Image 4">
            <a:extLst>
              <a:ext uri="{FF2B5EF4-FFF2-40B4-BE49-F238E27FC236}">
                <a16:creationId xmlns:a16="http://schemas.microsoft.com/office/drawing/2014/main" id="{A2760A0C-932E-D261-4AA3-A2FBED6E84BC}"/>
              </a:ext>
            </a:extLst>
          </p:cNvPr>
          <p:cNvPicPr>
            <a:picLocks noChangeAspect="1"/>
          </p:cNvPicPr>
          <p:nvPr/>
        </p:nvPicPr>
        <p:blipFill>
          <a:blip r:embed="rId3"/>
          <a:stretch>
            <a:fillRect/>
          </a:stretch>
        </p:blipFill>
        <p:spPr>
          <a:xfrm>
            <a:off x="0" y="1959246"/>
            <a:ext cx="5766977" cy="4822071"/>
          </a:xfrm>
          <a:prstGeom prst="rect">
            <a:avLst/>
          </a:prstGeom>
        </p:spPr>
      </p:pic>
      <p:sp>
        <p:nvSpPr>
          <p:cNvPr id="14" name="ZoneTexte 13">
            <a:extLst>
              <a:ext uri="{FF2B5EF4-FFF2-40B4-BE49-F238E27FC236}">
                <a16:creationId xmlns:a16="http://schemas.microsoft.com/office/drawing/2014/main" id="{A7D6F7BD-1EC4-BEC0-B0D0-B098D56850AD}"/>
              </a:ext>
            </a:extLst>
          </p:cNvPr>
          <p:cNvSpPr txBox="1"/>
          <p:nvPr/>
        </p:nvSpPr>
        <p:spPr>
          <a:xfrm>
            <a:off x="4101483" y="1340528"/>
            <a:ext cx="2734323" cy="369332"/>
          </a:xfrm>
          <a:prstGeom prst="rect">
            <a:avLst/>
          </a:prstGeom>
          <a:solidFill>
            <a:srgbClr val="2F0A78"/>
          </a:solidFill>
        </p:spPr>
        <p:txBody>
          <a:bodyPr wrap="square" rtlCol="0">
            <a:spAutoFit/>
          </a:bodyPr>
          <a:lstStyle/>
          <a:p>
            <a:pPr algn="ctr"/>
            <a:r>
              <a:rPr lang="fr-FR" dirty="0">
                <a:solidFill>
                  <a:srgbClr val="FFC000"/>
                </a:solidFill>
              </a:rPr>
              <a:t>Régression linéaire</a:t>
            </a:r>
          </a:p>
        </p:txBody>
      </p:sp>
      <p:sp>
        <p:nvSpPr>
          <p:cNvPr id="15" name="ZoneTexte 14">
            <a:extLst>
              <a:ext uri="{FF2B5EF4-FFF2-40B4-BE49-F238E27FC236}">
                <a16:creationId xmlns:a16="http://schemas.microsoft.com/office/drawing/2014/main" id="{A6EC838E-5C7A-C3AD-9CAD-D8602E8527AA}"/>
              </a:ext>
            </a:extLst>
          </p:cNvPr>
          <p:cNvSpPr txBox="1"/>
          <p:nvPr/>
        </p:nvSpPr>
        <p:spPr>
          <a:xfrm>
            <a:off x="6178858" y="1959246"/>
            <a:ext cx="5930284" cy="4524315"/>
          </a:xfrm>
          <a:prstGeom prst="rect">
            <a:avLst/>
          </a:prstGeom>
          <a:noFill/>
        </p:spPr>
        <p:txBody>
          <a:bodyPr wrap="square" rtlCol="0">
            <a:spAutoFit/>
          </a:bodyPr>
          <a:lstStyle/>
          <a:p>
            <a:pPr marL="171450" indent="-171450">
              <a:buFont typeface="Wingdings" panose="05000000000000000000" pitchFamily="2" charset="2"/>
              <a:buChar char="v"/>
            </a:pPr>
            <a:r>
              <a:rPr lang="fr-FR" sz="1200" dirty="0"/>
              <a:t> </a:t>
            </a:r>
            <a:r>
              <a:rPr lang="fr-FR" sz="1200" b="1" dirty="0"/>
              <a:t>R² = 0.56 </a:t>
            </a:r>
          </a:p>
          <a:p>
            <a:endParaRPr lang="fr-FR" sz="1200" dirty="0"/>
          </a:p>
          <a:p>
            <a:r>
              <a:rPr lang="fr-FR" sz="1200" dirty="0"/>
              <a:t>Notre modèle arrive à expliquer 56% de la variance du loyer. On a un bon ajustement de notre modèle aux variables</a:t>
            </a:r>
          </a:p>
          <a:p>
            <a:endParaRPr lang="fr-FR" sz="1200" dirty="0"/>
          </a:p>
          <a:p>
            <a:pPr marL="171450" indent="-171450">
              <a:buFont typeface="Wingdings" panose="05000000000000000000" pitchFamily="2" charset="2"/>
              <a:buChar char="v"/>
            </a:pPr>
            <a:r>
              <a:rPr lang="fr-FR" sz="1200" b="1" dirty="0"/>
              <a:t>Prob F-</a:t>
            </a:r>
            <a:r>
              <a:rPr lang="fr-FR" sz="1200" b="1" dirty="0" err="1"/>
              <a:t>statistic</a:t>
            </a:r>
            <a:r>
              <a:rPr lang="fr-FR" sz="1200" b="1" dirty="0"/>
              <a:t> = 1.69e-173</a:t>
            </a:r>
          </a:p>
          <a:p>
            <a:endParaRPr lang="fr-FR" sz="1200" dirty="0"/>
          </a:p>
          <a:p>
            <a:r>
              <a:rPr lang="fr-FR" sz="1200" dirty="0"/>
              <a:t>Au seuil de 5 %, on rejette l'hypothèse nulle selon laquelle notre modèle n'est pas globalement significatif.</a:t>
            </a:r>
          </a:p>
          <a:p>
            <a:endParaRPr lang="fr-FR" sz="1200" dirty="0"/>
          </a:p>
          <a:p>
            <a:pPr marL="171450" indent="-171450">
              <a:buFont typeface="Wingdings" panose="05000000000000000000" pitchFamily="2" charset="2"/>
              <a:buChar char="v"/>
            </a:pPr>
            <a:r>
              <a:rPr lang="fr-FR" sz="1200" b="1" dirty="0"/>
              <a:t>Prob(JB) = 0.00</a:t>
            </a:r>
          </a:p>
          <a:p>
            <a:endParaRPr lang="fr-FR" sz="1200" dirty="0"/>
          </a:p>
          <a:p>
            <a:r>
              <a:rPr lang="fr-FR" sz="1200" dirty="0"/>
              <a:t>Au seuil de 5 %, on rejette l'hypothèse nulle selon laquelle nos résidus ne suivent pas une loi normale.</a:t>
            </a:r>
          </a:p>
          <a:p>
            <a:endParaRPr lang="fr-FR" sz="1200" dirty="0"/>
          </a:p>
          <a:p>
            <a:pPr marL="171450" indent="-171450">
              <a:buFont typeface="Wingdings" panose="05000000000000000000" pitchFamily="2" charset="2"/>
              <a:buChar char="v"/>
            </a:pPr>
            <a:r>
              <a:rPr lang="fr-FR" sz="1200" b="1" dirty="0"/>
              <a:t>Les variables explicatives ne sont pas toutes significatives.</a:t>
            </a:r>
          </a:p>
          <a:p>
            <a:endParaRPr lang="fr-FR" sz="1200" dirty="0"/>
          </a:p>
          <a:p>
            <a:r>
              <a:rPr lang="fr-FR" sz="1200" dirty="0"/>
              <a:t>La surface par </a:t>
            </a:r>
            <a:r>
              <a:rPr lang="fr-FR" sz="1200" dirty="0" err="1"/>
              <a:t>piece</a:t>
            </a:r>
            <a:r>
              <a:rPr lang="fr-FR" sz="1200" dirty="0"/>
              <a:t> est significative : Si la surface par pièce augmente de 1m² le loyer augmentera de 9, 25 € toutes choses égales par ailleurs.</a:t>
            </a:r>
          </a:p>
          <a:p>
            <a:r>
              <a:rPr lang="fr-FR" sz="1200" dirty="0"/>
              <a:t>Le fait qu'un appartement soit un appartement étudiant </a:t>
            </a:r>
            <a:r>
              <a:rPr lang="fr-FR" sz="1200" dirty="0" err="1"/>
              <a:t>dimuniera</a:t>
            </a:r>
            <a:r>
              <a:rPr lang="fr-FR" sz="1200" dirty="0"/>
              <a:t> le loyer de 158, 45 € en moyenne par rapport aux autres toutes choses égales par ailleurs.</a:t>
            </a:r>
          </a:p>
          <a:p>
            <a:r>
              <a:rPr lang="fr-FR" sz="1200" dirty="0"/>
              <a:t>Le fait un logement se situe à Paris augmentera le loyer en moyenne de 1155 € toutes choses égales par ailleurs.</a:t>
            </a:r>
          </a:p>
          <a:p>
            <a:endParaRPr lang="fr-FR" sz="1200" dirty="0"/>
          </a:p>
        </p:txBody>
      </p:sp>
    </p:spTree>
    <p:extLst>
      <p:ext uri="{BB962C8B-B14F-4D97-AF65-F5344CB8AC3E}">
        <p14:creationId xmlns:p14="http://schemas.microsoft.com/office/powerpoint/2010/main" val="3624877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CD86B-69DF-5428-7E43-5C62B483DF53}"/>
              </a:ext>
            </a:extLst>
          </p:cNvPr>
          <p:cNvSpPr>
            <a:spLocks noGrp="1"/>
          </p:cNvSpPr>
          <p:nvPr>
            <p:ph type="title"/>
          </p:nvPr>
        </p:nvSpPr>
        <p:spPr>
          <a:xfrm>
            <a:off x="208902" y="76671"/>
            <a:ext cx="11553825" cy="748952"/>
          </a:xfrm>
        </p:spPr>
        <p:txBody>
          <a:bodyPr>
            <a:normAutofit/>
          </a:bodyPr>
          <a:lstStyle/>
          <a:p>
            <a:pPr lvl="0" algn="ctr"/>
            <a:r>
              <a:rPr lang="fr-FR" b="1" dirty="0"/>
              <a:t>4. </a:t>
            </a:r>
            <a:r>
              <a:rPr lang="fr-FR" b="1"/>
              <a:t>Machine Learning (4/4)</a:t>
            </a:r>
            <a:endParaRPr lang="fr-FR" b="1" dirty="0"/>
          </a:p>
        </p:txBody>
      </p:sp>
      <p:pic>
        <p:nvPicPr>
          <p:cNvPr id="4" name="Image 3">
            <a:extLst>
              <a:ext uri="{FF2B5EF4-FFF2-40B4-BE49-F238E27FC236}">
                <a16:creationId xmlns:a16="http://schemas.microsoft.com/office/drawing/2014/main" id="{AE1085C0-9485-298A-94F4-17B322EC9E42}"/>
              </a:ext>
            </a:extLst>
          </p:cNvPr>
          <p:cNvPicPr>
            <a:picLocks noChangeAspect="1"/>
          </p:cNvPicPr>
          <p:nvPr/>
        </p:nvPicPr>
        <p:blipFill rotWithShape="1">
          <a:blip r:embed="rId2">
            <a:extLst>
              <a:ext uri="{28A0092B-C50C-407E-A947-70E740481C1C}">
                <a14:useLocalDpi xmlns:a14="http://schemas.microsoft.com/office/drawing/2010/main" val="0"/>
              </a:ext>
            </a:extLst>
          </a:blip>
          <a:srcRect l="4489" t="3258" r="9317" b="3196"/>
          <a:stretch/>
        </p:blipFill>
        <p:spPr>
          <a:xfrm>
            <a:off x="95250" y="62144"/>
            <a:ext cx="1828800" cy="1784411"/>
          </a:xfrm>
          <a:prstGeom prst="flowChartConnector">
            <a:avLst/>
          </a:prstGeom>
        </p:spPr>
      </p:pic>
      <p:cxnSp>
        <p:nvCxnSpPr>
          <p:cNvPr id="7" name="Connecteur droit 6">
            <a:extLst>
              <a:ext uri="{FF2B5EF4-FFF2-40B4-BE49-F238E27FC236}">
                <a16:creationId xmlns:a16="http://schemas.microsoft.com/office/drawing/2014/main" id="{9F62B837-A2D7-4A94-E5D1-330682569B4F}"/>
              </a:ext>
            </a:extLst>
          </p:cNvPr>
          <p:cNvCxnSpPr/>
          <p:nvPr/>
        </p:nvCxnSpPr>
        <p:spPr>
          <a:xfrm>
            <a:off x="2183814" y="1051125"/>
            <a:ext cx="8648700" cy="0"/>
          </a:xfrm>
          <a:prstGeom prst="line">
            <a:avLst/>
          </a:prstGeom>
          <a:ln w="7620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 name="Image 5">
            <a:extLst>
              <a:ext uri="{FF2B5EF4-FFF2-40B4-BE49-F238E27FC236}">
                <a16:creationId xmlns:a16="http://schemas.microsoft.com/office/drawing/2014/main" id="{4D7B4567-652A-86E7-C256-AE827B7D0A8E}"/>
              </a:ext>
            </a:extLst>
          </p:cNvPr>
          <p:cNvPicPr>
            <a:picLocks noChangeAspect="1"/>
          </p:cNvPicPr>
          <p:nvPr/>
        </p:nvPicPr>
        <p:blipFill>
          <a:blip r:embed="rId3"/>
          <a:stretch>
            <a:fillRect/>
          </a:stretch>
        </p:blipFill>
        <p:spPr>
          <a:xfrm>
            <a:off x="6096000" y="1992368"/>
            <a:ext cx="3457575" cy="3814507"/>
          </a:xfrm>
          <a:prstGeom prst="rect">
            <a:avLst/>
          </a:prstGeom>
        </p:spPr>
      </p:pic>
      <p:pic>
        <p:nvPicPr>
          <p:cNvPr id="8" name="Image 7">
            <a:extLst>
              <a:ext uri="{FF2B5EF4-FFF2-40B4-BE49-F238E27FC236}">
                <a16:creationId xmlns:a16="http://schemas.microsoft.com/office/drawing/2014/main" id="{AAA1211B-39BB-929F-7A96-282F4166242E}"/>
              </a:ext>
            </a:extLst>
          </p:cNvPr>
          <p:cNvPicPr>
            <a:picLocks noChangeAspect="1"/>
          </p:cNvPicPr>
          <p:nvPr/>
        </p:nvPicPr>
        <p:blipFill>
          <a:blip r:embed="rId4"/>
          <a:stretch>
            <a:fillRect/>
          </a:stretch>
        </p:blipFill>
        <p:spPr>
          <a:xfrm>
            <a:off x="1893897" y="1992368"/>
            <a:ext cx="3945797" cy="2584678"/>
          </a:xfrm>
          <a:prstGeom prst="rect">
            <a:avLst/>
          </a:prstGeom>
        </p:spPr>
      </p:pic>
      <p:pic>
        <p:nvPicPr>
          <p:cNvPr id="11" name="Image 10">
            <a:extLst>
              <a:ext uri="{FF2B5EF4-FFF2-40B4-BE49-F238E27FC236}">
                <a16:creationId xmlns:a16="http://schemas.microsoft.com/office/drawing/2014/main" id="{8C2B9467-4922-1645-EBED-F82658C6F33A}"/>
              </a:ext>
            </a:extLst>
          </p:cNvPr>
          <p:cNvPicPr>
            <a:picLocks noChangeAspect="1"/>
          </p:cNvPicPr>
          <p:nvPr/>
        </p:nvPicPr>
        <p:blipFill>
          <a:blip r:embed="rId5"/>
          <a:stretch>
            <a:fillRect/>
          </a:stretch>
        </p:blipFill>
        <p:spPr>
          <a:xfrm>
            <a:off x="2525437" y="4971414"/>
            <a:ext cx="3057952" cy="657317"/>
          </a:xfrm>
          <a:prstGeom prst="rect">
            <a:avLst/>
          </a:prstGeom>
        </p:spPr>
      </p:pic>
      <p:sp>
        <p:nvSpPr>
          <p:cNvPr id="3" name="ZoneTexte 2">
            <a:extLst>
              <a:ext uri="{FF2B5EF4-FFF2-40B4-BE49-F238E27FC236}">
                <a16:creationId xmlns:a16="http://schemas.microsoft.com/office/drawing/2014/main" id="{0217CA8C-B0C5-3D0C-C10E-6FA6B40F6EA6}"/>
              </a:ext>
            </a:extLst>
          </p:cNvPr>
          <p:cNvSpPr txBox="1"/>
          <p:nvPr/>
        </p:nvSpPr>
        <p:spPr>
          <a:xfrm>
            <a:off x="4101483" y="1340528"/>
            <a:ext cx="2734323" cy="369332"/>
          </a:xfrm>
          <a:prstGeom prst="rect">
            <a:avLst/>
          </a:prstGeom>
          <a:solidFill>
            <a:srgbClr val="2F0A78"/>
          </a:solidFill>
        </p:spPr>
        <p:txBody>
          <a:bodyPr wrap="square" rtlCol="0">
            <a:spAutoFit/>
          </a:bodyPr>
          <a:lstStyle/>
          <a:p>
            <a:pPr algn="ctr"/>
            <a:r>
              <a:rPr lang="fr-FR" dirty="0">
                <a:solidFill>
                  <a:srgbClr val="FFC000"/>
                </a:solidFill>
              </a:rPr>
              <a:t>Gradient </a:t>
            </a:r>
            <a:r>
              <a:rPr lang="fr-FR" dirty="0" err="1">
                <a:solidFill>
                  <a:srgbClr val="FFC000"/>
                </a:solidFill>
              </a:rPr>
              <a:t>Boosting</a:t>
            </a:r>
            <a:endParaRPr lang="fr-FR" dirty="0">
              <a:solidFill>
                <a:srgbClr val="FFC000"/>
              </a:solidFill>
            </a:endParaRPr>
          </a:p>
        </p:txBody>
      </p:sp>
      <p:sp>
        <p:nvSpPr>
          <p:cNvPr id="9" name="ZoneTexte 8">
            <a:extLst>
              <a:ext uri="{FF2B5EF4-FFF2-40B4-BE49-F238E27FC236}">
                <a16:creationId xmlns:a16="http://schemas.microsoft.com/office/drawing/2014/main" id="{57B183FA-9882-1D52-6F53-B697FF894B7C}"/>
              </a:ext>
            </a:extLst>
          </p:cNvPr>
          <p:cNvSpPr txBox="1"/>
          <p:nvPr/>
        </p:nvSpPr>
        <p:spPr>
          <a:xfrm>
            <a:off x="2885243" y="6072326"/>
            <a:ext cx="7395099" cy="369332"/>
          </a:xfrm>
          <a:prstGeom prst="rect">
            <a:avLst/>
          </a:prstGeom>
          <a:noFill/>
        </p:spPr>
        <p:txBody>
          <a:bodyPr wrap="square" rtlCol="0">
            <a:spAutoFit/>
          </a:bodyPr>
          <a:lstStyle/>
          <a:p>
            <a:r>
              <a:rPr lang="fr-FR" dirty="0"/>
              <a:t>Le modèle a de meilleures performances que la régression linéaire effectuée.</a:t>
            </a:r>
          </a:p>
        </p:txBody>
      </p:sp>
    </p:spTree>
    <p:extLst>
      <p:ext uri="{BB962C8B-B14F-4D97-AF65-F5344CB8AC3E}">
        <p14:creationId xmlns:p14="http://schemas.microsoft.com/office/powerpoint/2010/main" val="1288162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du contenu 2">
            <a:extLst>
              <a:ext uri="{FF2B5EF4-FFF2-40B4-BE49-F238E27FC236}">
                <a16:creationId xmlns:a16="http://schemas.microsoft.com/office/drawing/2014/main" id="{827D3510-D738-11EB-3703-D04DE725C2ED}"/>
              </a:ext>
            </a:extLst>
          </p:cNvPr>
          <p:cNvPicPr>
            <a:picLocks noGrp="1" noChangeAspect="1"/>
          </p:cNvPicPr>
          <p:nvPr>
            <p:ph idx="1"/>
          </p:nvPr>
        </p:nvPicPr>
        <p:blipFill>
          <a:blip r:embed="rId2"/>
          <a:stretch>
            <a:fillRect/>
          </a:stretch>
        </p:blipFill>
        <p:spPr>
          <a:xfrm>
            <a:off x="688898" y="579268"/>
            <a:ext cx="10814204" cy="5699464"/>
          </a:xfrm>
          <a:prstGeom prst="rect">
            <a:avLst/>
          </a:prstGeom>
          <a:ln w="76200">
            <a:solidFill>
              <a:srgbClr val="FFC000"/>
            </a:solidFill>
          </a:ln>
        </p:spPr>
      </p:pic>
    </p:spTree>
    <p:extLst>
      <p:ext uri="{BB962C8B-B14F-4D97-AF65-F5344CB8AC3E}">
        <p14:creationId xmlns:p14="http://schemas.microsoft.com/office/powerpoint/2010/main" val="4181950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CD86B-69DF-5428-7E43-5C62B483DF53}"/>
              </a:ext>
            </a:extLst>
          </p:cNvPr>
          <p:cNvSpPr>
            <a:spLocks noGrp="1"/>
          </p:cNvSpPr>
          <p:nvPr>
            <p:ph type="title"/>
          </p:nvPr>
        </p:nvSpPr>
        <p:spPr>
          <a:xfrm>
            <a:off x="200025" y="365126"/>
            <a:ext cx="11553825" cy="1035050"/>
          </a:xfrm>
        </p:spPr>
        <p:txBody>
          <a:bodyPr>
            <a:normAutofit/>
          </a:bodyPr>
          <a:lstStyle/>
          <a:p>
            <a:pPr algn="ctr"/>
            <a:r>
              <a:rPr lang="fr-FR" sz="4800" b="1" dirty="0"/>
              <a:t>SOMMAIRE</a:t>
            </a:r>
          </a:p>
        </p:txBody>
      </p:sp>
      <p:graphicFrame>
        <p:nvGraphicFramePr>
          <p:cNvPr id="6" name="Espace réservé du contenu 2">
            <a:extLst>
              <a:ext uri="{FF2B5EF4-FFF2-40B4-BE49-F238E27FC236}">
                <a16:creationId xmlns:a16="http://schemas.microsoft.com/office/drawing/2014/main" id="{CE21B1C2-EBA0-485A-0355-8767DC6EA55A}"/>
              </a:ext>
            </a:extLst>
          </p:cNvPr>
          <p:cNvGraphicFramePr>
            <a:graphicFrameLocks noGrp="1"/>
          </p:cNvGraphicFramePr>
          <p:nvPr>
            <p:ph idx="1"/>
            <p:extLst>
              <p:ext uri="{D42A27DB-BD31-4B8C-83A1-F6EECF244321}">
                <p14:modId xmlns:p14="http://schemas.microsoft.com/office/powerpoint/2010/main" val="207548808"/>
              </p:ext>
            </p:extLst>
          </p:nvPr>
        </p:nvGraphicFramePr>
        <p:xfrm>
          <a:off x="1009650" y="20542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Image 3">
            <a:extLst>
              <a:ext uri="{FF2B5EF4-FFF2-40B4-BE49-F238E27FC236}">
                <a16:creationId xmlns:a16="http://schemas.microsoft.com/office/drawing/2014/main" id="{AE1085C0-9485-298A-94F4-17B322EC9E42}"/>
              </a:ext>
            </a:extLst>
          </p:cNvPr>
          <p:cNvPicPr>
            <a:picLocks noChangeAspect="1"/>
          </p:cNvPicPr>
          <p:nvPr/>
        </p:nvPicPr>
        <p:blipFill rotWithShape="1">
          <a:blip r:embed="rId7">
            <a:extLst>
              <a:ext uri="{28A0092B-C50C-407E-A947-70E740481C1C}">
                <a14:useLocalDpi xmlns:a14="http://schemas.microsoft.com/office/drawing/2010/main" val="0"/>
              </a:ext>
            </a:extLst>
          </a:blip>
          <a:srcRect l="4489" t="3258" r="9317" b="3196"/>
          <a:stretch/>
        </p:blipFill>
        <p:spPr>
          <a:xfrm>
            <a:off x="95250" y="62144"/>
            <a:ext cx="1828800" cy="1784411"/>
          </a:xfrm>
          <a:prstGeom prst="flowChartConnector">
            <a:avLst/>
          </a:prstGeom>
        </p:spPr>
      </p:pic>
      <p:cxnSp>
        <p:nvCxnSpPr>
          <p:cNvPr id="7" name="Connecteur droit 6">
            <a:extLst>
              <a:ext uri="{FF2B5EF4-FFF2-40B4-BE49-F238E27FC236}">
                <a16:creationId xmlns:a16="http://schemas.microsoft.com/office/drawing/2014/main" id="{9F62B837-A2D7-4A94-E5D1-330682569B4F}"/>
              </a:ext>
            </a:extLst>
          </p:cNvPr>
          <p:cNvCxnSpPr/>
          <p:nvPr/>
        </p:nvCxnSpPr>
        <p:spPr>
          <a:xfrm>
            <a:off x="2219325" y="1432865"/>
            <a:ext cx="8648700" cy="0"/>
          </a:xfrm>
          <a:prstGeom prst="line">
            <a:avLst/>
          </a:prstGeom>
          <a:ln w="7620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360486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CD86B-69DF-5428-7E43-5C62B483DF53}"/>
              </a:ext>
            </a:extLst>
          </p:cNvPr>
          <p:cNvSpPr>
            <a:spLocks noGrp="1"/>
          </p:cNvSpPr>
          <p:nvPr>
            <p:ph type="title"/>
          </p:nvPr>
        </p:nvSpPr>
        <p:spPr>
          <a:xfrm>
            <a:off x="200025" y="1"/>
            <a:ext cx="11553825" cy="807868"/>
          </a:xfrm>
        </p:spPr>
        <p:txBody>
          <a:bodyPr>
            <a:normAutofit/>
          </a:bodyPr>
          <a:lstStyle/>
          <a:p>
            <a:pPr lvl="0" algn="ctr"/>
            <a:r>
              <a:rPr lang="fr-FR" sz="4800" b="1" dirty="0"/>
              <a:t>1. </a:t>
            </a:r>
            <a:r>
              <a:rPr lang="fr-FR" sz="4800" b="1" dirty="0" err="1"/>
              <a:t>Scrapping</a:t>
            </a:r>
            <a:r>
              <a:rPr lang="fr-FR" sz="4800" b="1" dirty="0"/>
              <a:t> (1/2)</a:t>
            </a:r>
          </a:p>
        </p:txBody>
      </p:sp>
      <p:pic>
        <p:nvPicPr>
          <p:cNvPr id="4" name="Image 3">
            <a:extLst>
              <a:ext uri="{FF2B5EF4-FFF2-40B4-BE49-F238E27FC236}">
                <a16:creationId xmlns:a16="http://schemas.microsoft.com/office/drawing/2014/main" id="{AE1085C0-9485-298A-94F4-17B322EC9E42}"/>
              </a:ext>
            </a:extLst>
          </p:cNvPr>
          <p:cNvPicPr>
            <a:picLocks noChangeAspect="1"/>
          </p:cNvPicPr>
          <p:nvPr/>
        </p:nvPicPr>
        <p:blipFill rotWithShape="1">
          <a:blip r:embed="rId2">
            <a:extLst>
              <a:ext uri="{28A0092B-C50C-407E-A947-70E740481C1C}">
                <a14:useLocalDpi xmlns:a14="http://schemas.microsoft.com/office/drawing/2010/main" val="0"/>
              </a:ext>
            </a:extLst>
          </a:blip>
          <a:srcRect l="4489" t="3258" r="9317" b="3196"/>
          <a:stretch/>
        </p:blipFill>
        <p:spPr>
          <a:xfrm>
            <a:off x="95250" y="62144"/>
            <a:ext cx="1828800" cy="1784411"/>
          </a:xfrm>
          <a:prstGeom prst="flowChartConnector">
            <a:avLst/>
          </a:prstGeom>
        </p:spPr>
      </p:pic>
      <p:cxnSp>
        <p:nvCxnSpPr>
          <p:cNvPr id="7" name="Connecteur droit 6">
            <a:extLst>
              <a:ext uri="{FF2B5EF4-FFF2-40B4-BE49-F238E27FC236}">
                <a16:creationId xmlns:a16="http://schemas.microsoft.com/office/drawing/2014/main" id="{9F62B837-A2D7-4A94-E5D1-330682569B4F}"/>
              </a:ext>
            </a:extLst>
          </p:cNvPr>
          <p:cNvCxnSpPr>
            <a:cxnSpLocks/>
          </p:cNvCxnSpPr>
          <p:nvPr/>
        </p:nvCxnSpPr>
        <p:spPr>
          <a:xfrm>
            <a:off x="2201569" y="1139902"/>
            <a:ext cx="7688155" cy="0"/>
          </a:xfrm>
          <a:prstGeom prst="line">
            <a:avLst/>
          </a:prstGeom>
          <a:ln w="7620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Espace réservé du contenu 4">
            <a:extLst>
              <a:ext uri="{FF2B5EF4-FFF2-40B4-BE49-F238E27FC236}">
                <a16:creationId xmlns:a16="http://schemas.microsoft.com/office/drawing/2014/main" id="{FCB5DCC7-B84B-962C-77D5-E235599103EC}"/>
              </a:ext>
            </a:extLst>
          </p:cNvPr>
          <p:cNvSpPr>
            <a:spLocks noGrp="1"/>
          </p:cNvSpPr>
          <p:nvPr>
            <p:ph idx="1"/>
          </p:nvPr>
        </p:nvSpPr>
        <p:spPr>
          <a:xfrm>
            <a:off x="850777" y="1846555"/>
            <a:ext cx="10515600" cy="4422677"/>
          </a:xfrm>
        </p:spPr>
        <p:txBody>
          <a:bodyPr>
            <a:normAutofit/>
          </a:bodyPr>
          <a:lstStyle/>
          <a:p>
            <a:pPr marL="0" indent="0">
              <a:buNone/>
            </a:pPr>
            <a:r>
              <a:rPr lang="fr-FR" sz="2000" dirty="0"/>
              <a:t>Nexity est un site qui propose des offres d'achat, de location ou de vente de biens immobiliers (appartements, maisons, terrains, immeubles, ...) principalement en France. </a:t>
            </a:r>
          </a:p>
          <a:p>
            <a:pPr marL="0" indent="0">
              <a:buNone/>
            </a:pPr>
            <a:r>
              <a:rPr lang="fr-FR" sz="2000" dirty="0"/>
              <a:t>			</a:t>
            </a:r>
            <a:r>
              <a:rPr lang="fr-FR" sz="2000" b="1" i="1" dirty="0">
                <a:hlinkClick r:id="rId3">
                  <a:extLst>
                    <a:ext uri="{A12FA001-AC4F-418D-AE19-62706E023703}">
                      <ahyp:hlinkClr xmlns:ahyp="http://schemas.microsoft.com/office/drawing/2018/hyperlinkcolor" val="tx"/>
                    </a:ext>
                  </a:extLst>
                </a:hlinkClick>
              </a:rPr>
              <a:t> Lien du site : </a:t>
            </a:r>
            <a:r>
              <a:rPr lang="fr-FR" sz="2000" dirty="0">
                <a:solidFill>
                  <a:srgbClr val="0563C1"/>
                </a:solidFill>
                <a:hlinkClick r:id="rId3">
                  <a:extLst>
                    <a:ext uri="{A12FA001-AC4F-418D-AE19-62706E023703}">
                      <ahyp:hlinkClr xmlns:ahyp="http://schemas.microsoft.com/office/drawing/2018/hyperlinkcolor" val="tx"/>
                    </a:ext>
                  </a:extLst>
                </a:hlinkClick>
              </a:rPr>
              <a:t>Location immobilier France | Nexity</a:t>
            </a:r>
            <a:r>
              <a:rPr lang="fr-FR" sz="2000" dirty="0">
                <a:solidFill>
                  <a:srgbClr val="0563C1"/>
                </a:solidFill>
              </a:rPr>
              <a:t> </a:t>
            </a:r>
            <a:endParaRPr lang="fr-FR" sz="2000" dirty="0"/>
          </a:p>
          <a:p>
            <a:pPr marL="0" indent="0">
              <a:buNone/>
            </a:pPr>
            <a:endParaRPr lang="fr-FR" sz="2000" dirty="0"/>
          </a:p>
        </p:txBody>
      </p:sp>
      <p:pic>
        <p:nvPicPr>
          <p:cNvPr id="9" name="Image 8">
            <a:extLst>
              <a:ext uri="{FF2B5EF4-FFF2-40B4-BE49-F238E27FC236}">
                <a16:creationId xmlns:a16="http://schemas.microsoft.com/office/drawing/2014/main" id="{94ED1BEB-02FE-2528-DEC3-F1F55ECFD8F5}"/>
              </a:ext>
            </a:extLst>
          </p:cNvPr>
          <p:cNvPicPr>
            <a:picLocks noChangeAspect="1"/>
          </p:cNvPicPr>
          <p:nvPr/>
        </p:nvPicPr>
        <p:blipFill>
          <a:blip r:embed="rId4"/>
          <a:stretch>
            <a:fillRect/>
          </a:stretch>
        </p:blipFill>
        <p:spPr>
          <a:xfrm>
            <a:off x="838199" y="2885241"/>
            <a:ext cx="10221285" cy="3513912"/>
          </a:xfrm>
          <a:prstGeom prst="rect">
            <a:avLst/>
          </a:prstGeom>
        </p:spPr>
      </p:pic>
    </p:spTree>
    <p:extLst>
      <p:ext uri="{BB962C8B-B14F-4D97-AF65-F5344CB8AC3E}">
        <p14:creationId xmlns:p14="http://schemas.microsoft.com/office/powerpoint/2010/main" val="3360241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CD86B-69DF-5428-7E43-5C62B483DF53}"/>
              </a:ext>
            </a:extLst>
          </p:cNvPr>
          <p:cNvSpPr>
            <a:spLocks noGrp="1"/>
          </p:cNvSpPr>
          <p:nvPr>
            <p:ph type="title"/>
          </p:nvPr>
        </p:nvSpPr>
        <p:spPr>
          <a:xfrm>
            <a:off x="200025" y="1"/>
            <a:ext cx="11553825" cy="807868"/>
          </a:xfrm>
        </p:spPr>
        <p:txBody>
          <a:bodyPr>
            <a:normAutofit/>
          </a:bodyPr>
          <a:lstStyle/>
          <a:p>
            <a:pPr lvl="0" algn="ctr"/>
            <a:r>
              <a:rPr lang="fr-FR" sz="4800" b="1" dirty="0"/>
              <a:t>1. </a:t>
            </a:r>
            <a:r>
              <a:rPr lang="fr-FR" sz="4800" b="1" dirty="0" err="1"/>
              <a:t>Scrapping</a:t>
            </a:r>
            <a:r>
              <a:rPr lang="fr-FR" sz="4800" b="1" dirty="0"/>
              <a:t> (2/2)</a:t>
            </a:r>
          </a:p>
        </p:txBody>
      </p:sp>
      <p:pic>
        <p:nvPicPr>
          <p:cNvPr id="4" name="Image 3">
            <a:extLst>
              <a:ext uri="{FF2B5EF4-FFF2-40B4-BE49-F238E27FC236}">
                <a16:creationId xmlns:a16="http://schemas.microsoft.com/office/drawing/2014/main" id="{AE1085C0-9485-298A-94F4-17B322EC9E42}"/>
              </a:ext>
            </a:extLst>
          </p:cNvPr>
          <p:cNvPicPr>
            <a:picLocks noChangeAspect="1"/>
          </p:cNvPicPr>
          <p:nvPr/>
        </p:nvPicPr>
        <p:blipFill rotWithShape="1">
          <a:blip r:embed="rId2">
            <a:extLst>
              <a:ext uri="{28A0092B-C50C-407E-A947-70E740481C1C}">
                <a14:useLocalDpi xmlns:a14="http://schemas.microsoft.com/office/drawing/2010/main" val="0"/>
              </a:ext>
            </a:extLst>
          </a:blip>
          <a:srcRect l="4489" t="3258" r="9317" b="3196"/>
          <a:stretch/>
        </p:blipFill>
        <p:spPr>
          <a:xfrm>
            <a:off x="95250" y="62144"/>
            <a:ext cx="1828800" cy="1784411"/>
          </a:xfrm>
          <a:prstGeom prst="flowChartConnector">
            <a:avLst/>
          </a:prstGeom>
        </p:spPr>
      </p:pic>
      <p:cxnSp>
        <p:nvCxnSpPr>
          <p:cNvPr id="7" name="Connecteur droit 6">
            <a:extLst>
              <a:ext uri="{FF2B5EF4-FFF2-40B4-BE49-F238E27FC236}">
                <a16:creationId xmlns:a16="http://schemas.microsoft.com/office/drawing/2014/main" id="{9F62B837-A2D7-4A94-E5D1-330682569B4F}"/>
              </a:ext>
            </a:extLst>
          </p:cNvPr>
          <p:cNvCxnSpPr>
            <a:cxnSpLocks/>
          </p:cNvCxnSpPr>
          <p:nvPr/>
        </p:nvCxnSpPr>
        <p:spPr>
          <a:xfrm>
            <a:off x="2201569" y="1139902"/>
            <a:ext cx="7688155" cy="0"/>
          </a:xfrm>
          <a:prstGeom prst="line">
            <a:avLst/>
          </a:prstGeom>
          <a:ln w="7620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Espace réservé du contenu 4">
            <a:extLst>
              <a:ext uri="{FF2B5EF4-FFF2-40B4-BE49-F238E27FC236}">
                <a16:creationId xmlns:a16="http://schemas.microsoft.com/office/drawing/2014/main" id="{FCB5DCC7-B84B-962C-77D5-E235599103EC}"/>
              </a:ext>
            </a:extLst>
          </p:cNvPr>
          <p:cNvSpPr>
            <a:spLocks noGrp="1"/>
          </p:cNvSpPr>
          <p:nvPr>
            <p:ph idx="1"/>
          </p:nvPr>
        </p:nvSpPr>
        <p:spPr>
          <a:xfrm>
            <a:off x="838199" y="1846555"/>
            <a:ext cx="10515600" cy="4422677"/>
          </a:xfrm>
        </p:spPr>
        <p:txBody>
          <a:bodyPr>
            <a:normAutofit/>
          </a:bodyPr>
          <a:lstStyle/>
          <a:p>
            <a:pPr>
              <a:buFont typeface="Wingdings" panose="05000000000000000000" pitchFamily="2" charset="2"/>
              <a:buChar char="Ø"/>
            </a:pPr>
            <a:r>
              <a:rPr lang="fr-FR" sz="2000" dirty="0"/>
              <a:t> Informations disponibles au 23/01/2023</a:t>
            </a:r>
          </a:p>
          <a:p>
            <a:pPr>
              <a:buFont typeface="Wingdings" panose="05000000000000000000" pitchFamily="2" charset="2"/>
              <a:buChar char="Ø"/>
            </a:pPr>
            <a:r>
              <a:rPr lang="fr-FR" sz="2000" dirty="0"/>
              <a:t>Bibliothèques utilisées : </a:t>
            </a:r>
            <a:r>
              <a:rPr lang="fr-FR" sz="2000" dirty="0" err="1"/>
              <a:t>BeautifulSoup</a:t>
            </a:r>
            <a:endParaRPr lang="fr-FR" sz="2000" dirty="0"/>
          </a:p>
          <a:p>
            <a:pPr>
              <a:buFont typeface="Wingdings" panose="05000000000000000000" pitchFamily="2" charset="2"/>
              <a:buChar char="Ø"/>
            </a:pPr>
            <a:r>
              <a:rPr lang="fr-FR" sz="2000" dirty="0"/>
              <a:t> Données extraites : Toutes les informations disponibles pour chaque logement</a:t>
            </a:r>
          </a:p>
          <a:p>
            <a:pPr>
              <a:buFont typeface="Wingdings" panose="05000000000000000000" pitchFamily="2" charset="2"/>
              <a:buChar char="Ø"/>
            </a:pPr>
            <a:r>
              <a:rPr lang="fr-FR" sz="2000" dirty="0"/>
              <a:t>Résultats : </a:t>
            </a:r>
            <a:r>
              <a:rPr lang="fr-FR" sz="2000" dirty="0">
                <a:solidFill>
                  <a:srgbClr val="FF0000"/>
                </a:solidFill>
              </a:rPr>
              <a:t>21 colonnes et 1032 observations</a:t>
            </a:r>
          </a:p>
          <a:p>
            <a:pPr marL="0" indent="0" algn="ctr">
              <a:buNone/>
            </a:pPr>
            <a:r>
              <a:rPr lang="fr-FR" sz="2000" b="1" u="sng" dirty="0"/>
              <a:t>Un aperçu de la base de données </a:t>
            </a:r>
          </a:p>
        </p:txBody>
      </p:sp>
      <p:pic>
        <p:nvPicPr>
          <p:cNvPr id="13" name="Image 12">
            <a:extLst>
              <a:ext uri="{FF2B5EF4-FFF2-40B4-BE49-F238E27FC236}">
                <a16:creationId xmlns:a16="http://schemas.microsoft.com/office/drawing/2014/main" id="{16020821-3B0D-8797-2350-9BF215D64FE7}"/>
              </a:ext>
            </a:extLst>
          </p:cNvPr>
          <p:cNvPicPr>
            <a:picLocks noChangeAspect="1"/>
          </p:cNvPicPr>
          <p:nvPr/>
        </p:nvPicPr>
        <p:blipFill>
          <a:blip r:embed="rId3"/>
          <a:stretch>
            <a:fillRect/>
          </a:stretch>
        </p:blipFill>
        <p:spPr>
          <a:xfrm>
            <a:off x="1009650" y="4160925"/>
            <a:ext cx="10159014" cy="2319775"/>
          </a:xfrm>
          <a:prstGeom prst="rect">
            <a:avLst/>
          </a:prstGeom>
        </p:spPr>
      </p:pic>
    </p:spTree>
    <p:extLst>
      <p:ext uri="{BB962C8B-B14F-4D97-AF65-F5344CB8AC3E}">
        <p14:creationId xmlns:p14="http://schemas.microsoft.com/office/powerpoint/2010/main" val="3546789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CD86B-69DF-5428-7E43-5C62B483DF53}"/>
              </a:ext>
            </a:extLst>
          </p:cNvPr>
          <p:cNvSpPr>
            <a:spLocks noGrp="1"/>
          </p:cNvSpPr>
          <p:nvPr>
            <p:ph type="title"/>
          </p:nvPr>
        </p:nvSpPr>
        <p:spPr>
          <a:xfrm>
            <a:off x="208902" y="31029"/>
            <a:ext cx="11553825" cy="874494"/>
          </a:xfrm>
        </p:spPr>
        <p:txBody>
          <a:bodyPr>
            <a:normAutofit/>
          </a:bodyPr>
          <a:lstStyle/>
          <a:p>
            <a:pPr lvl="0" algn="ctr"/>
            <a:r>
              <a:rPr lang="fr-FR" sz="4800" b="1" dirty="0"/>
              <a:t>2. </a:t>
            </a:r>
            <a:r>
              <a:rPr lang="fr-FR" sz="4800" b="1" dirty="0" err="1"/>
              <a:t>Features</a:t>
            </a:r>
            <a:r>
              <a:rPr lang="fr-FR" sz="4800" b="1" dirty="0"/>
              <a:t> engineering</a:t>
            </a:r>
          </a:p>
        </p:txBody>
      </p:sp>
      <p:pic>
        <p:nvPicPr>
          <p:cNvPr id="4" name="Image 3">
            <a:extLst>
              <a:ext uri="{FF2B5EF4-FFF2-40B4-BE49-F238E27FC236}">
                <a16:creationId xmlns:a16="http://schemas.microsoft.com/office/drawing/2014/main" id="{AE1085C0-9485-298A-94F4-17B322EC9E42}"/>
              </a:ext>
            </a:extLst>
          </p:cNvPr>
          <p:cNvPicPr>
            <a:picLocks noChangeAspect="1"/>
          </p:cNvPicPr>
          <p:nvPr/>
        </p:nvPicPr>
        <p:blipFill rotWithShape="1">
          <a:blip r:embed="rId2">
            <a:extLst>
              <a:ext uri="{28A0092B-C50C-407E-A947-70E740481C1C}">
                <a14:useLocalDpi xmlns:a14="http://schemas.microsoft.com/office/drawing/2010/main" val="0"/>
              </a:ext>
            </a:extLst>
          </a:blip>
          <a:srcRect l="4489" t="3258" r="9317" b="3196"/>
          <a:stretch/>
        </p:blipFill>
        <p:spPr>
          <a:xfrm>
            <a:off x="95250" y="62144"/>
            <a:ext cx="1828800" cy="1784411"/>
          </a:xfrm>
          <a:prstGeom prst="flowChartConnector">
            <a:avLst/>
          </a:prstGeom>
        </p:spPr>
      </p:pic>
      <p:cxnSp>
        <p:nvCxnSpPr>
          <p:cNvPr id="7" name="Connecteur droit 6">
            <a:extLst>
              <a:ext uri="{FF2B5EF4-FFF2-40B4-BE49-F238E27FC236}">
                <a16:creationId xmlns:a16="http://schemas.microsoft.com/office/drawing/2014/main" id="{9F62B837-A2D7-4A94-E5D1-330682569B4F}"/>
              </a:ext>
            </a:extLst>
          </p:cNvPr>
          <p:cNvCxnSpPr/>
          <p:nvPr/>
        </p:nvCxnSpPr>
        <p:spPr>
          <a:xfrm>
            <a:off x="2219325" y="1131024"/>
            <a:ext cx="8648700" cy="0"/>
          </a:xfrm>
          <a:prstGeom prst="line">
            <a:avLst/>
          </a:prstGeom>
          <a:ln w="7620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ZoneTexte 5">
            <a:extLst>
              <a:ext uri="{FF2B5EF4-FFF2-40B4-BE49-F238E27FC236}">
                <a16:creationId xmlns:a16="http://schemas.microsoft.com/office/drawing/2014/main" id="{1DF02197-CABF-EF6E-EC70-2E247C33E6D5}"/>
              </a:ext>
            </a:extLst>
          </p:cNvPr>
          <p:cNvSpPr txBox="1"/>
          <p:nvPr/>
        </p:nvSpPr>
        <p:spPr>
          <a:xfrm>
            <a:off x="350945" y="1877669"/>
            <a:ext cx="11243292" cy="4708981"/>
          </a:xfrm>
          <a:prstGeom prst="rect">
            <a:avLst/>
          </a:prstGeom>
          <a:noFill/>
        </p:spPr>
        <p:txBody>
          <a:bodyPr wrap="square" rtlCol="0">
            <a:spAutoFit/>
          </a:bodyPr>
          <a:lstStyle/>
          <a:p>
            <a:pPr marL="342900" indent="-342900" algn="just">
              <a:buFont typeface="Wingdings" panose="05000000000000000000" pitchFamily="2" charset="2"/>
              <a:buChar char="Ø"/>
            </a:pPr>
            <a:r>
              <a:rPr lang="fr-FR" sz="2000" dirty="0"/>
              <a:t>Un constat</a:t>
            </a:r>
          </a:p>
          <a:p>
            <a:pPr marL="800100" lvl="1" indent="-342900" algn="just">
              <a:buFont typeface="Arial" panose="020B0604020202020204" pitchFamily="34" charset="0"/>
              <a:buChar char="•"/>
            </a:pPr>
            <a:r>
              <a:rPr lang="fr-FR" sz="2000" dirty="0"/>
              <a:t>Des informations répétitives dans plusieurs variables (loyer, charge, …)</a:t>
            </a:r>
          </a:p>
          <a:p>
            <a:pPr marL="800100" lvl="1" indent="-342900" algn="just">
              <a:buFont typeface="Arial" panose="020B0604020202020204" pitchFamily="34" charset="0"/>
              <a:buChar char="•"/>
            </a:pPr>
            <a:r>
              <a:rPr lang="fr-FR" sz="2000" dirty="0"/>
              <a:t>Des informations indisponibles dans certaines variables et présentes dans d’autres</a:t>
            </a:r>
          </a:p>
          <a:p>
            <a:pPr marL="342900" indent="-342900" algn="just">
              <a:buFont typeface="Wingdings" panose="05000000000000000000" pitchFamily="2" charset="2"/>
              <a:buChar char="Ø"/>
            </a:pPr>
            <a:r>
              <a:rPr lang="fr-FR" sz="2000" dirty="0"/>
              <a:t>Sélection / Suppression de variables</a:t>
            </a:r>
          </a:p>
          <a:p>
            <a:pPr marL="800100" lvl="1" indent="-342900" algn="just">
              <a:buFont typeface="Arial" panose="020B0604020202020204" pitchFamily="34" charset="0"/>
              <a:buChar char="•"/>
            </a:pPr>
            <a:r>
              <a:rPr lang="fr-FR" sz="2000" dirty="0"/>
              <a:t>Sélection des variables contenant des informations complètes sans valeurs manquantes (ex: la colonne titre contient à la fois le type, la superficie, le nombre de pièces et ce, de manière complète pour toutes les observations)</a:t>
            </a:r>
          </a:p>
          <a:p>
            <a:pPr marL="800100" lvl="1" indent="-342900" algn="just">
              <a:buFont typeface="Arial" panose="020B0604020202020204" pitchFamily="34" charset="0"/>
              <a:buChar char="•"/>
            </a:pPr>
            <a:r>
              <a:rPr lang="fr-FR" sz="2000" dirty="0"/>
              <a:t>Suppression des variables initiales incomplètes qui pourraient être reconstruites (ex : loyer et charges)</a:t>
            </a:r>
          </a:p>
          <a:p>
            <a:pPr marL="342900" indent="-342900" algn="just">
              <a:buFont typeface="Wingdings" panose="05000000000000000000" pitchFamily="2" charset="2"/>
              <a:buChar char="Ø"/>
            </a:pPr>
            <a:r>
              <a:rPr lang="fr-FR" sz="2000" dirty="0"/>
              <a:t>Traitement</a:t>
            </a:r>
          </a:p>
          <a:p>
            <a:pPr marL="800100" lvl="1" indent="-342900" algn="just">
              <a:buFont typeface="Arial" panose="020B0604020202020204" pitchFamily="34" charset="0"/>
              <a:buChar char="•"/>
            </a:pPr>
            <a:r>
              <a:rPr lang="fr-FR" sz="2000" dirty="0"/>
              <a:t>Utilisation de regex</a:t>
            </a:r>
          </a:p>
          <a:p>
            <a:pPr marL="800100" lvl="1" indent="-342900" algn="just">
              <a:buFont typeface="Arial" panose="020B0604020202020204" pitchFamily="34" charset="0"/>
              <a:buChar char="•"/>
            </a:pPr>
            <a:r>
              <a:rPr lang="fr-FR" sz="2000" dirty="0"/>
              <a:t>Split de colonnes</a:t>
            </a:r>
          </a:p>
          <a:p>
            <a:pPr marL="800100" lvl="1" indent="-342900" algn="just">
              <a:buFont typeface="Arial" panose="020B0604020202020204" pitchFamily="34" charset="0"/>
              <a:buChar char="•"/>
            </a:pPr>
            <a:r>
              <a:rPr lang="fr-FR" sz="2000" dirty="0"/>
              <a:t>Conditions </a:t>
            </a:r>
          </a:p>
          <a:p>
            <a:pPr lvl="1" algn="just"/>
            <a:endParaRPr lang="fr-FR" sz="2000" dirty="0"/>
          </a:p>
          <a:p>
            <a:pPr marL="342900" indent="-342900" algn="just">
              <a:buFont typeface="Wingdings" panose="05000000000000000000" pitchFamily="2" charset="2"/>
              <a:buChar char="Ø"/>
            </a:pPr>
            <a:r>
              <a:rPr lang="fr-FR" sz="2000" dirty="0"/>
              <a:t>Résultats : </a:t>
            </a:r>
            <a:r>
              <a:rPr lang="fr-FR" sz="2000" dirty="0">
                <a:solidFill>
                  <a:srgbClr val="FF0000"/>
                </a:solidFill>
              </a:rPr>
              <a:t>22 colonnes et 1032 observations </a:t>
            </a:r>
          </a:p>
        </p:txBody>
      </p:sp>
    </p:spTree>
    <p:extLst>
      <p:ext uri="{BB962C8B-B14F-4D97-AF65-F5344CB8AC3E}">
        <p14:creationId xmlns:p14="http://schemas.microsoft.com/office/powerpoint/2010/main" val="971263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CD86B-69DF-5428-7E43-5C62B483DF53}"/>
              </a:ext>
            </a:extLst>
          </p:cNvPr>
          <p:cNvSpPr>
            <a:spLocks noGrp="1"/>
          </p:cNvSpPr>
          <p:nvPr>
            <p:ph type="title"/>
          </p:nvPr>
        </p:nvSpPr>
        <p:spPr>
          <a:xfrm>
            <a:off x="208902" y="31029"/>
            <a:ext cx="11553825" cy="874494"/>
          </a:xfrm>
        </p:spPr>
        <p:txBody>
          <a:bodyPr>
            <a:normAutofit/>
          </a:bodyPr>
          <a:lstStyle/>
          <a:p>
            <a:pPr lvl="0" algn="ctr"/>
            <a:r>
              <a:rPr lang="fr-FR" sz="4800" b="1" dirty="0"/>
              <a:t>3. Exploration des données (1/4)</a:t>
            </a:r>
          </a:p>
        </p:txBody>
      </p:sp>
      <p:pic>
        <p:nvPicPr>
          <p:cNvPr id="4" name="Image 3">
            <a:extLst>
              <a:ext uri="{FF2B5EF4-FFF2-40B4-BE49-F238E27FC236}">
                <a16:creationId xmlns:a16="http://schemas.microsoft.com/office/drawing/2014/main" id="{AE1085C0-9485-298A-94F4-17B322EC9E42}"/>
              </a:ext>
            </a:extLst>
          </p:cNvPr>
          <p:cNvPicPr>
            <a:picLocks noChangeAspect="1"/>
          </p:cNvPicPr>
          <p:nvPr/>
        </p:nvPicPr>
        <p:blipFill rotWithShape="1">
          <a:blip r:embed="rId2">
            <a:extLst>
              <a:ext uri="{28A0092B-C50C-407E-A947-70E740481C1C}">
                <a14:useLocalDpi xmlns:a14="http://schemas.microsoft.com/office/drawing/2010/main" val="0"/>
              </a:ext>
            </a:extLst>
          </a:blip>
          <a:srcRect l="4489" t="3258" r="9317" b="3196"/>
          <a:stretch/>
        </p:blipFill>
        <p:spPr>
          <a:xfrm>
            <a:off x="95250" y="62144"/>
            <a:ext cx="1828800" cy="1784411"/>
          </a:xfrm>
          <a:prstGeom prst="flowChartConnector">
            <a:avLst/>
          </a:prstGeom>
        </p:spPr>
      </p:pic>
      <p:cxnSp>
        <p:nvCxnSpPr>
          <p:cNvPr id="7" name="Connecteur droit 6">
            <a:extLst>
              <a:ext uri="{FF2B5EF4-FFF2-40B4-BE49-F238E27FC236}">
                <a16:creationId xmlns:a16="http://schemas.microsoft.com/office/drawing/2014/main" id="{9F62B837-A2D7-4A94-E5D1-330682569B4F}"/>
              </a:ext>
            </a:extLst>
          </p:cNvPr>
          <p:cNvCxnSpPr/>
          <p:nvPr/>
        </p:nvCxnSpPr>
        <p:spPr>
          <a:xfrm>
            <a:off x="2219325" y="1131024"/>
            <a:ext cx="8648700" cy="0"/>
          </a:xfrm>
          <a:prstGeom prst="line">
            <a:avLst/>
          </a:prstGeom>
          <a:ln w="7620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9" name="Image 8">
            <a:extLst>
              <a:ext uri="{FF2B5EF4-FFF2-40B4-BE49-F238E27FC236}">
                <a16:creationId xmlns:a16="http://schemas.microsoft.com/office/drawing/2014/main" id="{EEDF6CD8-EADA-AB72-3E92-86BF133B094B}"/>
              </a:ext>
            </a:extLst>
          </p:cNvPr>
          <p:cNvPicPr>
            <a:picLocks noChangeAspect="1"/>
          </p:cNvPicPr>
          <p:nvPr/>
        </p:nvPicPr>
        <p:blipFill>
          <a:blip r:embed="rId3"/>
          <a:stretch>
            <a:fillRect/>
          </a:stretch>
        </p:blipFill>
        <p:spPr>
          <a:xfrm>
            <a:off x="6187739" y="1560805"/>
            <a:ext cx="5228391" cy="3736387"/>
          </a:xfrm>
          <a:prstGeom prst="rect">
            <a:avLst/>
          </a:prstGeom>
        </p:spPr>
      </p:pic>
      <p:pic>
        <p:nvPicPr>
          <p:cNvPr id="10" name="Image 9">
            <a:extLst>
              <a:ext uri="{FF2B5EF4-FFF2-40B4-BE49-F238E27FC236}">
                <a16:creationId xmlns:a16="http://schemas.microsoft.com/office/drawing/2014/main" id="{C61090A2-4ACD-10DA-5B7A-57F98491DA76}"/>
              </a:ext>
            </a:extLst>
          </p:cNvPr>
          <p:cNvPicPr>
            <a:picLocks noChangeAspect="1"/>
          </p:cNvPicPr>
          <p:nvPr/>
        </p:nvPicPr>
        <p:blipFill>
          <a:blip r:embed="rId4"/>
          <a:stretch>
            <a:fillRect/>
          </a:stretch>
        </p:blipFill>
        <p:spPr>
          <a:xfrm>
            <a:off x="512500" y="1652587"/>
            <a:ext cx="4629150" cy="3552825"/>
          </a:xfrm>
          <a:prstGeom prst="rect">
            <a:avLst/>
          </a:prstGeom>
        </p:spPr>
      </p:pic>
      <p:sp>
        <p:nvSpPr>
          <p:cNvPr id="12" name="ZoneTexte 11">
            <a:extLst>
              <a:ext uri="{FF2B5EF4-FFF2-40B4-BE49-F238E27FC236}">
                <a16:creationId xmlns:a16="http://schemas.microsoft.com/office/drawing/2014/main" id="{0C416484-A539-B4E9-F847-B8BD57FD19EE}"/>
              </a:ext>
            </a:extLst>
          </p:cNvPr>
          <p:cNvSpPr txBox="1"/>
          <p:nvPr/>
        </p:nvSpPr>
        <p:spPr>
          <a:xfrm>
            <a:off x="34034" y="5352311"/>
            <a:ext cx="5228391" cy="1169551"/>
          </a:xfrm>
          <a:prstGeom prst="rect">
            <a:avLst/>
          </a:prstGeom>
          <a:noFill/>
        </p:spPr>
        <p:txBody>
          <a:bodyPr wrap="square" rtlCol="0">
            <a:spAutoFit/>
          </a:bodyPr>
          <a:lstStyle/>
          <a:p>
            <a:pPr marL="285750" indent="-285750">
              <a:buFont typeface="Arial" panose="020B0604020202020204" pitchFamily="34" charset="0"/>
              <a:buChar char="•"/>
            </a:pPr>
            <a:r>
              <a:rPr lang="fr-FR" sz="1400" dirty="0"/>
              <a:t>On a une distribution asymétriques des loyers dans notre base de données. La plupart des loyers sont inférieurs à 2000 €</a:t>
            </a:r>
          </a:p>
          <a:p>
            <a:pPr marL="285750" indent="-285750">
              <a:buFont typeface="Arial" panose="020B0604020202020204" pitchFamily="34" charset="0"/>
              <a:buChar char="•"/>
            </a:pPr>
            <a:r>
              <a:rPr lang="fr-FR" sz="1400" dirty="0"/>
              <a:t> On remarque une distribution des garanties similaire à celle des loyers. Ce qui est normal car la garantie correspond le plus souvent à une ou deux mensualité du loyer.</a:t>
            </a:r>
          </a:p>
        </p:txBody>
      </p:sp>
      <p:sp>
        <p:nvSpPr>
          <p:cNvPr id="13" name="ZoneTexte 12">
            <a:extLst>
              <a:ext uri="{FF2B5EF4-FFF2-40B4-BE49-F238E27FC236}">
                <a16:creationId xmlns:a16="http://schemas.microsoft.com/office/drawing/2014/main" id="{C174DBB4-78BA-A988-1DEA-0D4A31266266}"/>
              </a:ext>
            </a:extLst>
          </p:cNvPr>
          <p:cNvSpPr txBox="1"/>
          <p:nvPr/>
        </p:nvSpPr>
        <p:spPr>
          <a:xfrm>
            <a:off x="6187738" y="5352310"/>
            <a:ext cx="5228391" cy="954107"/>
          </a:xfrm>
          <a:prstGeom prst="rect">
            <a:avLst/>
          </a:prstGeom>
          <a:noFill/>
        </p:spPr>
        <p:txBody>
          <a:bodyPr wrap="square" rtlCol="0">
            <a:spAutoFit/>
          </a:bodyPr>
          <a:lstStyle/>
          <a:p>
            <a:pPr marL="285750" indent="-285750">
              <a:buFont typeface="Arial" panose="020B0604020202020204" pitchFamily="34" charset="0"/>
              <a:buChar char="•"/>
            </a:pPr>
            <a:r>
              <a:rPr lang="fr-FR" sz="1400" dirty="0"/>
              <a:t>En observant la décomposition de ces loyers en fonction du type de logement on se rend compte les appartements ont les loyers les plus élevés. </a:t>
            </a:r>
          </a:p>
          <a:p>
            <a:pPr marL="285750" indent="-285750">
              <a:buFont typeface="Arial" panose="020B0604020202020204" pitchFamily="34" charset="0"/>
              <a:buChar char="•"/>
            </a:pPr>
            <a:r>
              <a:rPr lang="fr-FR" sz="1400" dirty="0"/>
              <a:t>Les appartements étudiants ont les loyers les plus faibles.</a:t>
            </a:r>
          </a:p>
        </p:txBody>
      </p:sp>
    </p:spTree>
    <p:extLst>
      <p:ext uri="{BB962C8B-B14F-4D97-AF65-F5344CB8AC3E}">
        <p14:creationId xmlns:p14="http://schemas.microsoft.com/office/powerpoint/2010/main" val="1862960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CD86B-69DF-5428-7E43-5C62B483DF53}"/>
              </a:ext>
            </a:extLst>
          </p:cNvPr>
          <p:cNvSpPr>
            <a:spLocks noGrp="1"/>
          </p:cNvSpPr>
          <p:nvPr>
            <p:ph type="title"/>
          </p:nvPr>
        </p:nvSpPr>
        <p:spPr>
          <a:xfrm>
            <a:off x="208902" y="31029"/>
            <a:ext cx="11553825" cy="874494"/>
          </a:xfrm>
        </p:spPr>
        <p:txBody>
          <a:bodyPr>
            <a:normAutofit/>
          </a:bodyPr>
          <a:lstStyle/>
          <a:p>
            <a:pPr lvl="0" algn="ctr"/>
            <a:r>
              <a:rPr lang="fr-FR" sz="4800" b="1" dirty="0"/>
              <a:t>3. Exploration des données (2/4)</a:t>
            </a:r>
          </a:p>
        </p:txBody>
      </p:sp>
      <p:pic>
        <p:nvPicPr>
          <p:cNvPr id="4" name="Image 3">
            <a:extLst>
              <a:ext uri="{FF2B5EF4-FFF2-40B4-BE49-F238E27FC236}">
                <a16:creationId xmlns:a16="http://schemas.microsoft.com/office/drawing/2014/main" id="{AE1085C0-9485-298A-94F4-17B322EC9E42}"/>
              </a:ext>
            </a:extLst>
          </p:cNvPr>
          <p:cNvPicPr>
            <a:picLocks noChangeAspect="1"/>
          </p:cNvPicPr>
          <p:nvPr/>
        </p:nvPicPr>
        <p:blipFill rotWithShape="1">
          <a:blip r:embed="rId2">
            <a:extLst>
              <a:ext uri="{28A0092B-C50C-407E-A947-70E740481C1C}">
                <a14:useLocalDpi xmlns:a14="http://schemas.microsoft.com/office/drawing/2010/main" val="0"/>
              </a:ext>
            </a:extLst>
          </a:blip>
          <a:srcRect l="4489" t="3258" r="9317" b="3196"/>
          <a:stretch/>
        </p:blipFill>
        <p:spPr>
          <a:xfrm>
            <a:off x="95250" y="62144"/>
            <a:ext cx="1828800" cy="1784411"/>
          </a:xfrm>
          <a:prstGeom prst="flowChartConnector">
            <a:avLst/>
          </a:prstGeom>
        </p:spPr>
      </p:pic>
      <p:cxnSp>
        <p:nvCxnSpPr>
          <p:cNvPr id="7" name="Connecteur droit 6">
            <a:extLst>
              <a:ext uri="{FF2B5EF4-FFF2-40B4-BE49-F238E27FC236}">
                <a16:creationId xmlns:a16="http://schemas.microsoft.com/office/drawing/2014/main" id="{9F62B837-A2D7-4A94-E5D1-330682569B4F}"/>
              </a:ext>
            </a:extLst>
          </p:cNvPr>
          <p:cNvCxnSpPr/>
          <p:nvPr/>
        </p:nvCxnSpPr>
        <p:spPr>
          <a:xfrm>
            <a:off x="2219325" y="1131024"/>
            <a:ext cx="8648700" cy="0"/>
          </a:xfrm>
          <a:prstGeom prst="line">
            <a:avLst/>
          </a:prstGeom>
          <a:ln w="7620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1" name="Image 10">
            <a:extLst>
              <a:ext uri="{FF2B5EF4-FFF2-40B4-BE49-F238E27FC236}">
                <a16:creationId xmlns:a16="http://schemas.microsoft.com/office/drawing/2014/main" id="{5BC718F1-C3BF-4F2C-751B-10D49A669823}"/>
              </a:ext>
            </a:extLst>
          </p:cNvPr>
          <p:cNvPicPr>
            <a:picLocks noChangeAspect="1"/>
          </p:cNvPicPr>
          <p:nvPr/>
        </p:nvPicPr>
        <p:blipFill>
          <a:blip r:embed="rId3"/>
          <a:stretch>
            <a:fillRect/>
          </a:stretch>
        </p:blipFill>
        <p:spPr>
          <a:xfrm>
            <a:off x="5839056" y="1356526"/>
            <a:ext cx="6124575" cy="5362575"/>
          </a:xfrm>
          <a:prstGeom prst="rect">
            <a:avLst/>
          </a:prstGeom>
        </p:spPr>
      </p:pic>
      <p:sp>
        <p:nvSpPr>
          <p:cNvPr id="5" name="ZoneTexte 4">
            <a:extLst>
              <a:ext uri="{FF2B5EF4-FFF2-40B4-BE49-F238E27FC236}">
                <a16:creationId xmlns:a16="http://schemas.microsoft.com/office/drawing/2014/main" id="{7AD96B5C-A1EF-204E-8600-597D70860B6F}"/>
              </a:ext>
            </a:extLst>
          </p:cNvPr>
          <p:cNvSpPr txBox="1"/>
          <p:nvPr/>
        </p:nvSpPr>
        <p:spPr>
          <a:xfrm>
            <a:off x="372863" y="3160650"/>
            <a:ext cx="5024761" cy="1754326"/>
          </a:xfrm>
          <a:prstGeom prst="rect">
            <a:avLst/>
          </a:prstGeom>
          <a:noFill/>
        </p:spPr>
        <p:txBody>
          <a:bodyPr wrap="square" rtlCol="0">
            <a:spAutoFit/>
          </a:bodyPr>
          <a:lstStyle/>
          <a:p>
            <a:pPr marL="285750" indent="-285750">
              <a:buFont typeface="Arial" panose="020B0604020202020204" pitchFamily="34" charset="0"/>
              <a:buChar char="•"/>
            </a:pPr>
            <a:r>
              <a:rPr lang="fr-FR" dirty="0"/>
              <a:t>Nous avons plusieurs variables unimodales. </a:t>
            </a:r>
          </a:p>
          <a:p>
            <a:pPr marL="285750" indent="-285750">
              <a:buFont typeface="Arial" panose="020B0604020202020204" pitchFamily="34" charset="0"/>
              <a:buChar char="•"/>
            </a:pPr>
            <a:r>
              <a:rPr lang="fr-FR" dirty="0"/>
              <a:t>Tous nos logements sont dotés d’ascenseur, de WC séparé, Cave, Gardien, Digicode, Terrain extérieur</a:t>
            </a:r>
          </a:p>
          <a:p>
            <a:pPr marL="285750" indent="-285750">
              <a:buFont typeface="Arial" panose="020B0604020202020204" pitchFamily="34" charset="0"/>
              <a:buChar char="•"/>
            </a:pPr>
            <a:r>
              <a:rPr lang="fr-FR" dirty="0"/>
              <a:t>La majorité ont une terrasse, un balcon et un interphone </a:t>
            </a:r>
          </a:p>
        </p:txBody>
      </p:sp>
    </p:spTree>
    <p:extLst>
      <p:ext uri="{BB962C8B-B14F-4D97-AF65-F5344CB8AC3E}">
        <p14:creationId xmlns:p14="http://schemas.microsoft.com/office/powerpoint/2010/main" val="1125775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CD86B-69DF-5428-7E43-5C62B483DF53}"/>
              </a:ext>
            </a:extLst>
          </p:cNvPr>
          <p:cNvSpPr>
            <a:spLocks noGrp="1"/>
          </p:cNvSpPr>
          <p:nvPr>
            <p:ph type="title"/>
          </p:nvPr>
        </p:nvSpPr>
        <p:spPr>
          <a:xfrm>
            <a:off x="208902" y="31029"/>
            <a:ext cx="11553825" cy="874494"/>
          </a:xfrm>
        </p:spPr>
        <p:txBody>
          <a:bodyPr>
            <a:normAutofit/>
          </a:bodyPr>
          <a:lstStyle/>
          <a:p>
            <a:pPr lvl="0" algn="ctr"/>
            <a:r>
              <a:rPr lang="fr-FR" sz="4800" b="1" dirty="0"/>
              <a:t>3. Exploration des données (3/4)</a:t>
            </a:r>
          </a:p>
        </p:txBody>
      </p:sp>
      <p:pic>
        <p:nvPicPr>
          <p:cNvPr id="4" name="Image 3">
            <a:extLst>
              <a:ext uri="{FF2B5EF4-FFF2-40B4-BE49-F238E27FC236}">
                <a16:creationId xmlns:a16="http://schemas.microsoft.com/office/drawing/2014/main" id="{AE1085C0-9485-298A-94F4-17B322EC9E42}"/>
              </a:ext>
            </a:extLst>
          </p:cNvPr>
          <p:cNvPicPr>
            <a:picLocks noChangeAspect="1"/>
          </p:cNvPicPr>
          <p:nvPr/>
        </p:nvPicPr>
        <p:blipFill rotWithShape="1">
          <a:blip r:embed="rId2">
            <a:extLst>
              <a:ext uri="{28A0092B-C50C-407E-A947-70E740481C1C}">
                <a14:useLocalDpi xmlns:a14="http://schemas.microsoft.com/office/drawing/2010/main" val="0"/>
              </a:ext>
            </a:extLst>
          </a:blip>
          <a:srcRect l="4489" t="3258" r="9317" b="3196"/>
          <a:stretch/>
        </p:blipFill>
        <p:spPr>
          <a:xfrm>
            <a:off x="95250" y="62144"/>
            <a:ext cx="1828800" cy="1784411"/>
          </a:xfrm>
          <a:prstGeom prst="flowChartConnector">
            <a:avLst/>
          </a:prstGeom>
        </p:spPr>
      </p:pic>
      <p:cxnSp>
        <p:nvCxnSpPr>
          <p:cNvPr id="7" name="Connecteur droit 6">
            <a:extLst>
              <a:ext uri="{FF2B5EF4-FFF2-40B4-BE49-F238E27FC236}">
                <a16:creationId xmlns:a16="http://schemas.microsoft.com/office/drawing/2014/main" id="{9F62B837-A2D7-4A94-E5D1-330682569B4F}"/>
              </a:ext>
            </a:extLst>
          </p:cNvPr>
          <p:cNvCxnSpPr/>
          <p:nvPr/>
        </p:nvCxnSpPr>
        <p:spPr>
          <a:xfrm>
            <a:off x="2219325" y="1131024"/>
            <a:ext cx="8648700" cy="0"/>
          </a:xfrm>
          <a:prstGeom prst="line">
            <a:avLst/>
          </a:prstGeom>
          <a:ln w="7620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 name="Image 2">
            <a:extLst>
              <a:ext uri="{FF2B5EF4-FFF2-40B4-BE49-F238E27FC236}">
                <a16:creationId xmlns:a16="http://schemas.microsoft.com/office/drawing/2014/main" id="{AFE7F801-A182-0843-B0B6-C58FD2A2DA68}"/>
              </a:ext>
            </a:extLst>
          </p:cNvPr>
          <p:cNvPicPr>
            <a:picLocks noChangeAspect="1"/>
          </p:cNvPicPr>
          <p:nvPr/>
        </p:nvPicPr>
        <p:blipFill>
          <a:blip r:embed="rId3"/>
          <a:stretch>
            <a:fillRect/>
          </a:stretch>
        </p:blipFill>
        <p:spPr>
          <a:xfrm>
            <a:off x="6911205" y="3209279"/>
            <a:ext cx="4925548" cy="3430367"/>
          </a:xfrm>
          <a:prstGeom prst="rect">
            <a:avLst/>
          </a:prstGeom>
        </p:spPr>
      </p:pic>
      <p:pic>
        <p:nvPicPr>
          <p:cNvPr id="6" name="Image 5">
            <a:extLst>
              <a:ext uri="{FF2B5EF4-FFF2-40B4-BE49-F238E27FC236}">
                <a16:creationId xmlns:a16="http://schemas.microsoft.com/office/drawing/2014/main" id="{945E5A8F-A8C4-43E5-A5F7-01BF84EE2A90}"/>
              </a:ext>
            </a:extLst>
          </p:cNvPr>
          <p:cNvPicPr>
            <a:picLocks noChangeAspect="1"/>
          </p:cNvPicPr>
          <p:nvPr/>
        </p:nvPicPr>
        <p:blipFill>
          <a:blip r:embed="rId4"/>
          <a:stretch>
            <a:fillRect/>
          </a:stretch>
        </p:blipFill>
        <p:spPr>
          <a:xfrm>
            <a:off x="1155892" y="3209280"/>
            <a:ext cx="4829922" cy="3586576"/>
          </a:xfrm>
          <a:prstGeom prst="rect">
            <a:avLst/>
          </a:prstGeom>
        </p:spPr>
      </p:pic>
      <p:sp>
        <p:nvSpPr>
          <p:cNvPr id="8" name="ZoneTexte 7">
            <a:extLst>
              <a:ext uri="{FF2B5EF4-FFF2-40B4-BE49-F238E27FC236}">
                <a16:creationId xmlns:a16="http://schemas.microsoft.com/office/drawing/2014/main" id="{F73745C2-84CC-EC04-31C4-16A62F56730A}"/>
              </a:ext>
            </a:extLst>
          </p:cNvPr>
          <p:cNvSpPr txBox="1"/>
          <p:nvPr/>
        </p:nvSpPr>
        <p:spPr>
          <a:xfrm>
            <a:off x="1811877" y="1554504"/>
            <a:ext cx="94635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Les départements qui comptabilisent le plus de logements sont : Hauts-de-Seine, Paris, Isère, Haute-Garonne</a:t>
            </a:r>
          </a:p>
          <a:p>
            <a:pPr marL="285750" indent="-285750">
              <a:buFont typeface="Arial" panose="020B0604020202020204" pitchFamily="34" charset="0"/>
              <a:buChar char="•"/>
            </a:pPr>
            <a:r>
              <a:rPr lang="fr-FR" dirty="0"/>
              <a:t>Cependant les départements qui ont les loyers les plus élevés sont Paris, Hauts-de-Seine, Yveline et Val-de-Marne</a:t>
            </a: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2059663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CD86B-69DF-5428-7E43-5C62B483DF53}"/>
              </a:ext>
            </a:extLst>
          </p:cNvPr>
          <p:cNvSpPr>
            <a:spLocks noGrp="1"/>
          </p:cNvSpPr>
          <p:nvPr>
            <p:ph type="title"/>
          </p:nvPr>
        </p:nvSpPr>
        <p:spPr>
          <a:xfrm>
            <a:off x="208902" y="31029"/>
            <a:ext cx="11553825" cy="874494"/>
          </a:xfrm>
        </p:spPr>
        <p:txBody>
          <a:bodyPr>
            <a:normAutofit/>
          </a:bodyPr>
          <a:lstStyle/>
          <a:p>
            <a:pPr lvl="0" algn="ctr"/>
            <a:r>
              <a:rPr lang="fr-FR" sz="4800" b="1" dirty="0"/>
              <a:t>3. Exploration des données (4/4)</a:t>
            </a:r>
          </a:p>
        </p:txBody>
      </p:sp>
      <p:pic>
        <p:nvPicPr>
          <p:cNvPr id="4" name="Image 3">
            <a:extLst>
              <a:ext uri="{FF2B5EF4-FFF2-40B4-BE49-F238E27FC236}">
                <a16:creationId xmlns:a16="http://schemas.microsoft.com/office/drawing/2014/main" id="{AE1085C0-9485-298A-94F4-17B322EC9E42}"/>
              </a:ext>
            </a:extLst>
          </p:cNvPr>
          <p:cNvPicPr>
            <a:picLocks noChangeAspect="1"/>
          </p:cNvPicPr>
          <p:nvPr/>
        </p:nvPicPr>
        <p:blipFill rotWithShape="1">
          <a:blip r:embed="rId2">
            <a:extLst>
              <a:ext uri="{28A0092B-C50C-407E-A947-70E740481C1C}">
                <a14:useLocalDpi xmlns:a14="http://schemas.microsoft.com/office/drawing/2010/main" val="0"/>
              </a:ext>
            </a:extLst>
          </a:blip>
          <a:srcRect l="4489" t="3258" r="9317" b="3196"/>
          <a:stretch/>
        </p:blipFill>
        <p:spPr>
          <a:xfrm>
            <a:off x="95250" y="62144"/>
            <a:ext cx="1828800" cy="1784411"/>
          </a:xfrm>
          <a:prstGeom prst="flowChartConnector">
            <a:avLst/>
          </a:prstGeom>
        </p:spPr>
      </p:pic>
      <p:cxnSp>
        <p:nvCxnSpPr>
          <p:cNvPr id="7" name="Connecteur droit 6">
            <a:extLst>
              <a:ext uri="{FF2B5EF4-FFF2-40B4-BE49-F238E27FC236}">
                <a16:creationId xmlns:a16="http://schemas.microsoft.com/office/drawing/2014/main" id="{9F62B837-A2D7-4A94-E5D1-330682569B4F}"/>
              </a:ext>
            </a:extLst>
          </p:cNvPr>
          <p:cNvCxnSpPr/>
          <p:nvPr/>
        </p:nvCxnSpPr>
        <p:spPr>
          <a:xfrm>
            <a:off x="2219325" y="1131024"/>
            <a:ext cx="8648700" cy="0"/>
          </a:xfrm>
          <a:prstGeom prst="line">
            <a:avLst/>
          </a:prstGeom>
          <a:ln w="7620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5" name="Image 4">
            <a:extLst>
              <a:ext uri="{FF2B5EF4-FFF2-40B4-BE49-F238E27FC236}">
                <a16:creationId xmlns:a16="http://schemas.microsoft.com/office/drawing/2014/main" id="{55332B66-FE0D-BE28-6160-ED431CDE0F61}"/>
              </a:ext>
            </a:extLst>
          </p:cNvPr>
          <p:cNvPicPr>
            <a:picLocks noChangeAspect="1"/>
          </p:cNvPicPr>
          <p:nvPr/>
        </p:nvPicPr>
        <p:blipFill>
          <a:blip r:embed="rId3"/>
          <a:stretch>
            <a:fillRect/>
          </a:stretch>
        </p:blipFill>
        <p:spPr>
          <a:xfrm>
            <a:off x="5806002" y="1290018"/>
            <a:ext cx="6290747" cy="5536951"/>
          </a:xfrm>
          <a:prstGeom prst="rect">
            <a:avLst/>
          </a:prstGeom>
        </p:spPr>
      </p:pic>
      <p:sp>
        <p:nvSpPr>
          <p:cNvPr id="6" name="ZoneTexte 5">
            <a:extLst>
              <a:ext uri="{FF2B5EF4-FFF2-40B4-BE49-F238E27FC236}">
                <a16:creationId xmlns:a16="http://schemas.microsoft.com/office/drawing/2014/main" id="{D5859016-4506-E4BC-F30A-E3FD3CDF50FA}"/>
              </a:ext>
            </a:extLst>
          </p:cNvPr>
          <p:cNvSpPr txBox="1"/>
          <p:nvPr/>
        </p:nvSpPr>
        <p:spPr>
          <a:xfrm>
            <a:off x="95249" y="1970843"/>
            <a:ext cx="5568703" cy="4524315"/>
          </a:xfrm>
          <a:prstGeom prst="rect">
            <a:avLst/>
          </a:prstGeom>
          <a:noFill/>
        </p:spPr>
        <p:txBody>
          <a:bodyPr wrap="square" rtlCol="0">
            <a:spAutoFit/>
          </a:bodyPr>
          <a:lstStyle/>
          <a:p>
            <a:r>
              <a:rPr lang="fr-FR" dirty="0"/>
              <a:t>On affiche pour chaque type de logement, un nuage de mots formé à partir des descriptions des logements. </a:t>
            </a:r>
          </a:p>
          <a:p>
            <a:endParaRPr lang="fr-FR" dirty="0"/>
          </a:p>
          <a:p>
            <a:r>
              <a:rPr lang="fr-FR" dirty="0"/>
              <a:t>On remarque, alors, des caractéristiques déterminantes différentes selon le type de logement.</a:t>
            </a:r>
          </a:p>
          <a:p>
            <a:endParaRPr lang="fr-FR" dirty="0"/>
          </a:p>
          <a:p>
            <a:pPr marL="285750" indent="-285750">
              <a:buFont typeface="Arial" panose="020B0604020202020204" pitchFamily="34" charset="0"/>
              <a:buChar char="•"/>
            </a:pPr>
            <a:r>
              <a:rPr lang="fr-FR" dirty="0"/>
              <a:t>Pour les maisons les caractéristiques mises en avant sont : Le séjour, la cuisine, la terrasse, le garage, la cuisine</a:t>
            </a:r>
          </a:p>
          <a:p>
            <a:pPr marL="285750" indent="-285750">
              <a:buFont typeface="Arial" panose="020B0604020202020204" pitchFamily="34" charset="0"/>
              <a:buChar char="•"/>
            </a:pPr>
            <a:r>
              <a:rPr lang="fr-FR" dirty="0"/>
              <a:t>Pour les appartements, ce sont : Le chauffage, la salle de bain, les chambres, …</a:t>
            </a:r>
          </a:p>
          <a:p>
            <a:pPr marL="285750" indent="-285750">
              <a:buFont typeface="Arial" panose="020B0604020202020204" pitchFamily="34" charset="0"/>
              <a:buChar char="•"/>
            </a:pPr>
            <a:r>
              <a:rPr lang="fr-FR" dirty="0"/>
              <a:t>Pour les résidences sénior : La terrasse, les services, la possibilité de visite, …</a:t>
            </a:r>
          </a:p>
          <a:p>
            <a:pPr marL="285750" indent="-285750">
              <a:buFont typeface="Arial" panose="020B0604020202020204" pitchFamily="34" charset="0"/>
              <a:buChar char="•"/>
            </a:pPr>
            <a:r>
              <a:rPr lang="fr-FR" dirty="0"/>
              <a:t>Pour les résidences étudiantes  : le fait que l’appartement soit meublé, la proximité avec les commerce et la gare, la présence de laverie, …</a:t>
            </a:r>
          </a:p>
        </p:txBody>
      </p:sp>
    </p:spTree>
    <p:extLst>
      <p:ext uri="{BB962C8B-B14F-4D97-AF65-F5344CB8AC3E}">
        <p14:creationId xmlns:p14="http://schemas.microsoft.com/office/powerpoint/2010/main" val="138936827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1084</TotalTime>
  <Words>990</Words>
  <Application>Microsoft Office PowerPoint</Application>
  <PresentationFormat>Grand écran</PresentationFormat>
  <Paragraphs>92</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Calibri Light</vt:lpstr>
      <vt:lpstr>Wingdings</vt:lpstr>
      <vt:lpstr>Thème Office</vt:lpstr>
      <vt:lpstr>Présentation PowerPoint</vt:lpstr>
      <vt:lpstr>SOMMAIRE</vt:lpstr>
      <vt:lpstr>1. Scrapping (1/2)</vt:lpstr>
      <vt:lpstr>1. Scrapping (2/2)</vt:lpstr>
      <vt:lpstr>2. Features engineering</vt:lpstr>
      <vt:lpstr>3. Exploration des données (1/4)</vt:lpstr>
      <vt:lpstr>3. Exploration des données (2/4)</vt:lpstr>
      <vt:lpstr>3. Exploration des données (3/4)</vt:lpstr>
      <vt:lpstr>3. Exploration des données (4/4)</vt:lpstr>
      <vt:lpstr>4. Machine Learning (1/4)</vt:lpstr>
      <vt:lpstr>4. Machine Learning (2/4)</vt:lpstr>
      <vt:lpstr>4. Machine Learning (3/4)</vt:lpstr>
      <vt:lpstr>4. Machine Learning (4/4)</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Eunice Ketura Koffi</dc:creator>
  <cp:lastModifiedBy>ek.eunicekoffi@gmail.com</cp:lastModifiedBy>
  <cp:revision>3</cp:revision>
  <dcterms:created xsi:type="dcterms:W3CDTF">2023-01-26T17:32:07Z</dcterms:created>
  <dcterms:modified xsi:type="dcterms:W3CDTF">2023-01-29T19:07:33Z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5c20be7-c3a5-46e3-9158-fa8a02ce2395_Enabled">
    <vt:lpwstr>true</vt:lpwstr>
  </property>
  <property fmtid="{D5CDD505-2E9C-101B-9397-08002B2CF9AE}" pid="3" name="MSIP_Label_d5c20be7-c3a5-46e3-9158-fa8a02ce2395_SetDate">
    <vt:lpwstr>2023-01-26T19:28:16Z</vt:lpwstr>
  </property>
  <property fmtid="{D5CDD505-2E9C-101B-9397-08002B2CF9AE}" pid="4" name="MSIP_Label_d5c20be7-c3a5-46e3-9158-fa8a02ce2395_Method">
    <vt:lpwstr>Standard</vt:lpwstr>
  </property>
  <property fmtid="{D5CDD505-2E9C-101B-9397-08002B2CF9AE}" pid="5" name="MSIP_Label_d5c20be7-c3a5-46e3-9158-fa8a02ce2395_Name">
    <vt:lpwstr>defa4170-0d19-0005-0004-bc88714345d2</vt:lpwstr>
  </property>
  <property fmtid="{D5CDD505-2E9C-101B-9397-08002B2CF9AE}" pid="6" name="MSIP_Label_d5c20be7-c3a5-46e3-9158-fa8a02ce2395_SiteId">
    <vt:lpwstr>8c6f9078-037e-4261-a583-52a944e55f7f</vt:lpwstr>
  </property>
  <property fmtid="{D5CDD505-2E9C-101B-9397-08002B2CF9AE}" pid="7" name="MSIP_Label_d5c20be7-c3a5-46e3-9158-fa8a02ce2395_ActionId">
    <vt:lpwstr>10687e87-16cd-4603-bd34-0895b7d34ed7</vt:lpwstr>
  </property>
  <property fmtid="{D5CDD505-2E9C-101B-9397-08002B2CF9AE}" pid="8" name="MSIP_Label_d5c20be7-c3a5-46e3-9158-fa8a02ce2395_ContentBits">
    <vt:lpwstr>0</vt:lpwstr>
  </property>
</Properties>
</file>