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7EE3-EA2E-49D2-A82F-7C7F80BFA342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F1F9-6974-4125-91A1-B27F6B8F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7EE3-EA2E-49D2-A82F-7C7F80BFA342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F1F9-6974-4125-91A1-B27F6B8F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6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7EE3-EA2E-49D2-A82F-7C7F80BFA342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F1F9-6974-4125-91A1-B27F6B8F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8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7EE3-EA2E-49D2-A82F-7C7F80BFA342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F1F9-6974-4125-91A1-B27F6B8F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6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7EE3-EA2E-49D2-A82F-7C7F80BFA342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F1F9-6974-4125-91A1-B27F6B8F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6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7EE3-EA2E-49D2-A82F-7C7F80BFA342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F1F9-6974-4125-91A1-B27F6B8F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2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7EE3-EA2E-49D2-A82F-7C7F80BFA342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F1F9-6974-4125-91A1-B27F6B8F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7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7EE3-EA2E-49D2-A82F-7C7F80BFA342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F1F9-6974-4125-91A1-B27F6B8F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1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7EE3-EA2E-49D2-A82F-7C7F80BFA342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F1F9-6974-4125-91A1-B27F6B8F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1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7EE3-EA2E-49D2-A82F-7C7F80BFA342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F1F9-6974-4125-91A1-B27F6B8F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3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7EE3-EA2E-49D2-A82F-7C7F80BFA342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F1F9-6974-4125-91A1-B27F6B8F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5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57EE3-EA2E-49D2-A82F-7C7F80BFA342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CF1F9-6974-4125-91A1-B27F6B8F2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3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28840" y="2256503"/>
            <a:ext cx="4085303" cy="37460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9365225" y="2905433"/>
            <a:ext cx="412955" cy="39820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7226709" y="3598607"/>
            <a:ext cx="412955" cy="398206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8141109" y="5117690"/>
            <a:ext cx="412955" cy="398206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10068278" y="4459982"/>
            <a:ext cx="412955" cy="398206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ghtning Bolt 9"/>
          <p:cNvSpPr/>
          <p:nvPr/>
        </p:nvSpPr>
        <p:spPr>
          <a:xfrm>
            <a:off x="7617542" y="3996813"/>
            <a:ext cx="412955" cy="398207"/>
          </a:xfrm>
          <a:prstGeom prst="lightningBol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/>
          <p:cNvSpPr/>
          <p:nvPr/>
        </p:nvSpPr>
        <p:spPr>
          <a:xfrm rot="17631979">
            <a:off x="7824020" y="3451121"/>
            <a:ext cx="412955" cy="398207"/>
          </a:xfrm>
          <a:prstGeom prst="lightningBol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ghtning Bolt 11"/>
          <p:cNvSpPr/>
          <p:nvPr/>
        </p:nvSpPr>
        <p:spPr>
          <a:xfrm rot="2791274">
            <a:off x="9296698" y="3443672"/>
            <a:ext cx="412955" cy="398207"/>
          </a:xfrm>
          <a:prstGeom prst="lightningBol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ghtning Bolt 12"/>
          <p:cNvSpPr/>
          <p:nvPr/>
        </p:nvSpPr>
        <p:spPr>
          <a:xfrm rot="5743892">
            <a:off x="8883743" y="3160942"/>
            <a:ext cx="412955" cy="398207"/>
          </a:xfrm>
          <a:prstGeom prst="lightningBol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ghtning Bolt 13"/>
          <p:cNvSpPr/>
          <p:nvPr/>
        </p:nvSpPr>
        <p:spPr>
          <a:xfrm rot="15908989">
            <a:off x="8574707" y="4865965"/>
            <a:ext cx="402783" cy="394114"/>
          </a:xfrm>
          <a:prstGeom prst="lightningBol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ghtning Bolt 14"/>
          <p:cNvSpPr/>
          <p:nvPr/>
        </p:nvSpPr>
        <p:spPr>
          <a:xfrm rot="12732397">
            <a:off x="8094441" y="4621771"/>
            <a:ext cx="402783" cy="394114"/>
          </a:xfrm>
          <a:prstGeom prst="lightningBol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ghtning Bolt 15"/>
          <p:cNvSpPr/>
          <p:nvPr/>
        </p:nvSpPr>
        <p:spPr>
          <a:xfrm rot="11713418">
            <a:off x="9861799" y="4037771"/>
            <a:ext cx="412955" cy="398207"/>
          </a:xfrm>
          <a:prstGeom prst="lightningBol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ghtning Bolt 16"/>
          <p:cNvSpPr/>
          <p:nvPr/>
        </p:nvSpPr>
        <p:spPr>
          <a:xfrm rot="6370525">
            <a:off x="9560566" y="4459982"/>
            <a:ext cx="412955" cy="398207"/>
          </a:xfrm>
          <a:prstGeom prst="lightningBol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189503" y="32734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283788" y="26101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274755" y="41959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48764" y="545680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3" name="Cloud 22"/>
          <p:cNvSpPr/>
          <p:nvPr/>
        </p:nvSpPr>
        <p:spPr>
          <a:xfrm>
            <a:off x="1165123" y="1297858"/>
            <a:ext cx="5245502" cy="452828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986169" y="2238836"/>
            <a:ext cx="951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5141524" y="3777511"/>
            <a:ext cx="1837315" cy="22791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931389" y="1855691"/>
            <a:ext cx="16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</a:t>
            </a: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58880" y="9372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18790" y="301151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11551631">
            <a:off x="5149648" y="3370771"/>
            <a:ext cx="1837315" cy="22791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456235" y="320319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84" y="2629523"/>
            <a:ext cx="1492034" cy="20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0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Reviewer</cp:lastModifiedBy>
  <cp:revision>9</cp:revision>
  <dcterms:created xsi:type="dcterms:W3CDTF">2025-05-12T02:24:46Z</dcterms:created>
  <dcterms:modified xsi:type="dcterms:W3CDTF">2025-05-13T21:12:45Z</dcterms:modified>
</cp:coreProperties>
</file>