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7EE3-EA2E-49D2-A82F-7C7F80BFA34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98943" y="1907121"/>
            <a:ext cx="4085303" cy="3746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6135328" y="2556051"/>
            <a:ext cx="412955" cy="398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3996812" y="3249225"/>
            <a:ext cx="412955" cy="39820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4911212" y="4768308"/>
            <a:ext cx="412955" cy="398206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6838381" y="4110600"/>
            <a:ext cx="412955" cy="398206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4387645" y="3647431"/>
            <a:ext cx="412955" cy="39820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 rot="17631979">
            <a:off x="4594123" y="3101739"/>
            <a:ext cx="412955" cy="39820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 rot="2791274">
            <a:off x="6066801" y="3094290"/>
            <a:ext cx="412955" cy="39820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 rot="5743892">
            <a:off x="5653846" y="2811560"/>
            <a:ext cx="412955" cy="39820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ghtning Bolt 13"/>
          <p:cNvSpPr/>
          <p:nvPr/>
        </p:nvSpPr>
        <p:spPr>
          <a:xfrm rot="15908989">
            <a:off x="5344810" y="4516583"/>
            <a:ext cx="402783" cy="394114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/>
          <p:cNvSpPr/>
          <p:nvPr/>
        </p:nvSpPr>
        <p:spPr>
          <a:xfrm rot="12732397">
            <a:off x="4864544" y="4272389"/>
            <a:ext cx="402783" cy="394114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 rot="11713418">
            <a:off x="6631902" y="3688389"/>
            <a:ext cx="412955" cy="39820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 rot="6370525">
            <a:off x="6330669" y="4110600"/>
            <a:ext cx="412955" cy="39820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59606" y="2924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53891" y="22607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44858" y="38465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18867" y="51074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Cloud 22"/>
          <p:cNvSpPr/>
          <p:nvPr/>
        </p:nvSpPr>
        <p:spPr>
          <a:xfrm>
            <a:off x="2138843" y="892174"/>
            <a:ext cx="7078846" cy="590871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50030" y="2224523"/>
            <a:ext cx="13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</a:t>
            </a:r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60405" y="1855191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8893" y="266213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" name="Left-Right Arrow 1"/>
          <p:cNvSpPr/>
          <p:nvPr/>
        </p:nvSpPr>
        <p:spPr>
          <a:xfrm>
            <a:off x="2711391" y="3371899"/>
            <a:ext cx="1216152" cy="20832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7352956" y="1855192"/>
            <a:ext cx="989696" cy="405578"/>
          </a:xfrm>
          <a:prstGeom prst="wedgeEllipseCallout">
            <a:avLst>
              <a:gd name="adj1" fmla="val -125804"/>
              <a:gd name="adj2" fmla="val 1437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AGENT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1519084" y="4563474"/>
            <a:ext cx="2193467" cy="731197"/>
          </a:xfrm>
          <a:prstGeom prst="wedgeEllipseCallout">
            <a:avLst>
              <a:gd name="adj1" fmla="val 103598"/>
              <a:gd name="adj2" fmla="val -595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CLOSE RANGE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COMMUNICATION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770316" y="1907121"/>
            <a:ext cx="1737997" cy="534317"/>
          </a:xfrm>
          <a:prstGeom prst="wedgeEllipseCallout">
            <a:avLst>
              <a:gd name="adj1" fmla="val 87191"/>
              <a:gd name="adj2" fmla="val 2045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INVOCATION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0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14</cp:revision>
  <dcterms:created xsi:type="dcterms:W3CDTF">2025-05-12T02:24:46Z</dcterms:created>
  <dcterms:modified xsi:type="dcterms:W3CDTF">2025-08-01T22:35:31Z</dcterms:modified>
</cp:coreProperties>
</file>