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90" r:id="rId3"/>
    <p:sldId id="296" r:id="rId4"/>
    <p:sldId id="297" r:id="rId5"/>
    <p:sldId id="294" r:id="rId6"/>
    <p:sldId id="292" r:id="rId7"/>
    <p:sldId id="293" r:id="rId8"/>
    <p:sldId id="298" r:id="rId9"/>
    <p:sldId id="299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" initials="D" lastIdx="2" clrIdx="0">
    <p:extLst>
      <p:ext uri="{19B8F6BF-5375-455C-9EA6-DF929625EA0E}">
        <p15:presenceInfo xmlns:p15="http://schemas.microsoft.com/office/powerpoint/2012/main" userId="DIE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CF55-0554-4606-AAE8-31BE2470CA64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35B10-A992-4786-B408-5E7F73C28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77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64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Sistema compuesto por plataforma web y circuito de posicionamiento del </a:t>
            </a:r>
            <a:r>
              <a:rPr lang="es-CO" dirty="0" err="1" smtClean="0"/>
              <a:t>tricimovil</a:t>
            </a:r>
            <a:r>
              <a:rPr lang="es-CO" dirty="0" smtClean="0"/>
              <a:t>. Se utilizan puntos de conexión wifi abiertos en nodos de interés, como estaciones de Transmilenio y zonas de alimentación, en las cuales se realiza la descarga de datos.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5B10-A992-4786-B408-5E7F73C2850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15AE2-D225-4CD2-B499-6C5F648CD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127EE-22FE-4FDF-8597-47B215BD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F9F44-1E20-403B-8B72-EF518832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E5CF3-B406-45AA-9E07-C598650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D3A5D-33CF-4D47-A9F9-C06AB71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7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F87E6-F34B-4251-8A89-67A921A3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510F89-C671-4FDE-9F2B-D4E095BC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5850C-F25D-4DF7-BC4C-449417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6649B-E657-4E80-B84B-66630C8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23FEB-0005-49D9-9A40-A39189D1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1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CD4FC3-BBF3-4F57-A26D-67FE9ADA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936D9B-1591-4E79-9700-82C90285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D1824-9A80-4AEC-99A4-DFBBE2B8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928DA-32C8-4632-8533-1DBCBCB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A7851-159F-481E-8F0A-B473C28B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3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8F182-6ADF-4A86-A712-719B48BE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EF3-3B28-4361-8F8F-4555592C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F62A2-0035-4D67-AF52-AFDC5977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FF8DF-C3BA-4F8E-8E10-5240097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3DDC-11D2-4146-8918-7C3549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2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49F4-BF98-498F-A468-703DBB2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75BB-A01F-40D8-B4D9-D302C4E7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51AA3-D829-4D01-9EAA-8433DDFE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F05A5-8978-4F11-B176-9A9077EA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20B6-8EEA-4254-8AEB-B1483890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3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2FCDE-6C68-4BE8-9838-4F6567E0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77676-1AAD-45BF-AC88-E4D5EB1F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548F22-D3FD-4C21-844F-14FAE089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5933C-275E-4FF8-BFF3-7D0E8D58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55BB1-969D-4F01-AB12-24923DE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1E2F29-5B5D-4287-8112-409321DE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6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E0FF-4C7A-4C02-916B-12AE4B2E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C09EB-34F1-4D20-96DE-8A78DB56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4FE9E6-54B3-4D77-AFBC-F0F235A8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BB3324-86E9-4704-BEF9-C597CBA4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60DF6D-326C-4F0A-ACA0-8DA9111D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7EF0D6-3456-4C90-955F-4B0DB09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117BDC-D164-45C9-BC4D-E07EE3CA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83761C-2484-4E76-ADE5-FAF3036E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38FC-DBAE-49FF-9EC8-6F3B0D64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D856E-7505-4B1F-B2E3-D444DB0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845824-6AA8-4424-9E92-CE61D63E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106514-66F1-4FE2-BA98-7116D2B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8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8C0AD-BDD2-4FAD-BC5E-1AD1BC3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DBAAAD-4C98-4DA3-9CD1-F9948CB1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B1F9A-2B10-4B3F-AD24-DBEE6F41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6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22CD-1290-46E4-841B-458E49C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BBC1C-999B-4034-BBCF-33B95189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5A936-DFA3-4B6C-B1DE-ECBE98F6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4FDB4-E77F-4F16-8F23-96791814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E6584-F835-4587-90D8-8E8C56D1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70B38-A9FF-4652-A04B-7A5F710D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6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8ED7C-694C-4498-922C-1D329CF7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11A355-C11B-4A43-86B0-B38E2D87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AE5068-21F4-4380-8116-19AA6F16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8D5EE-DC8E-4883-A23D-71380C82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FDF5A-B9A9-49CB-B848-F6667309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D7A4C-549C-4B5D-8BE2-469EC481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7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F54CC8-BA70-4836-B417-75BB0070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8128D-1EC6-4F1E-B0D9-FD49BE11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F2375-0D8F-4307-B203-D83E3B750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6E71-23EC-427A-8628-5616BDEBB2D6}" type="datetimeFigureOut">
              <a:rPr lang="es-CO" smtClean="0"/>
              <a:t>10/12/2019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F8195-27BA-4ED8-ABDD-24C05979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E1AF4-ED34-45C5-A05C-0BD2F21B4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97;p7">
            <a:extLst>
              <a:ext uri="{FF2B5EF4-FFF2-40B4-BE49-F238E27FC236}">
                <a16:creationId xmlns:a16="http://schemas.microsoft.com/office/drawing/2014/main" id="{E0BE7CDC-B64B-4594-91D1-A9F73BA73D5F}"/>
              </a:ext>
            </a:extLst>
          </p:cNvPr>
          <p:cNvGrpSpPr/>
          <p:nvPr/>
        </p:nvGrpSpPr>
        <p:grpSpPr>
          <a:xfrm>
            <a:off x="0" y="6422606"/>
            <a:ext cx="12192000" cy="443345"/>
            <a:chOff x="0" y="6414655"/>
            <a:chExt cx="12192000" cy="443345"/>
          </a:xfrm>
        </p:grpSpPr>
        <p:sp>
          <p:nvSpPr>
            <p:cNvPr id="10" name="Google Shape;198;p7">
              <a:extLst>
                <a:ext uri="{FF2B5EF4-FFF2-40B4-BE49-F238E27FC236}">
                  <a16:creationId xmlns:a16="http://schemas.microsoft.com/office/drawing/2014/main" id="{5DCB48FD-9488-4C2A-960A-9503D76C72CB}"/>
                </a:ext>
              </a:extLst>
            </p:cNvPr>
            <p:cNvSpPr/>
            <p:nvPr/>
          </p:nvSpPr>
          <p:spPr>
            <a:xfrm>
              <a:off x="0" y="6414655"/>
              <a:ext cx="3103418" cy="443345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9;p7">
              <a:extLst>
                <a:ext uri="{FF2B5EF4-FFF2-40B4-BE49-F238E27FC236}">
                  <a16:creationId xmlns:a16="http://schemas.microsoft.com/office/drawing/2014/main" id="{878E99DC-AEE9-4A6F-B1C5-1C0155CC87B1}"/>
                </a:ext>
              </a:extLst>
            </p:cNvPr>
            <p:cNvSpPr/>
            <p:nvPr/>
          </p:nvSpPr>
          <p:spPr>
            <a:xfrm>
              <a:off x="3103417" y="6414655"/>
              <a:ext cx="6109855" cy="443344"/>
            </a:xfrm>
            <a:prstGeom prst="rect">
              <a:avLst/>
            </a:prstGeom>
            <a:solidFill>
              <a:srgbClr val="315E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0;p7">
              <a:extLst>
                <a:ext uri="{FF2B5EF4-FFF2-40B4-BE49-F238E27FC236}">
                  <a16:creationId xmlns:a16="http://schemas.microsoft.com/office/drawing/2014/main" id="{5EECA76B-720A-4800-B25B-1C0AA9C8C125}"/>
                </a:ext>
              </a:extLst>
            </p:cNvPr>
            <p:cNvSpPr/>
            <p:nvPr/>
          </p:nvSpPr>
          <p:spPr>
            <a:xfrm>
              <a:off x="9213272" y="6414655"/>
              <a:ext cx="2978728" cy="443345"/>
            </a:xfrm>
            <a:prstGeom prst="rect">
              <a:avLst/>
            </a:prstGeom>
            <a:solidFill>
              <a:srgbClr val="596B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Google Shape;297;p51">
            <a:extLst>
              <a:ext uri="{FF2B5EF4-FFF2-40B4-BE49-F238E27FC236}">
                <a16:creationId xmlns:a16="http://schemas.microsoft.com/office/drawing/2014/main" id="{9AEEEEC6-3B11-473D-BA18-6D1F54E898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2" y="0"/>
            <a:ext cx="12199562" cy="507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"/>
          <p:cNvPicPr preferRelativeResize="0"/>
          <p:nvPr/>
        </p:nvPicPr>
        <p:blipFill>
          <a:blip r:embed="rId4"/>
          <a:srcRect/>
          <a:stretch/>
        </p:blipFill>
        <p:spPr>
          <a:xfrm>
            <a:off x="3887758" y="3429000"/>
            <a:ext cx="4416477" cy="228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 descr="https://lh3.googleusercontent.com/JMDHL3Tr9GcfZNNJlAKkXQk8kmIrO_F21jlTvDLWbg6yglW9AgX9rz7vcu_FEuv-SBzeIcs1b1T4o6posToM08fmyH90C3z8fl7WnAoZXW-bUsVIVDovLTAxDyU9FcalGsvZ3xgl4l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8612" y="5413009"/>
            <a:ext cx="4154765" cy="806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2;p1">
            <a:extLst>
              <a:ext uri="{FF2B5EF4-FFF2-40B4-BE49-F238E27FC236}">
                <a16:creationId xmlns:a16="http://schemas.microsoft.com/office/drawing/2014/main" id="{5B600C24-62AE-415D-995B-371BE08C879C}"/>
              </a:ext>
            </a:extLst>
          </p:cNvPr>
          <p:cNvSpPr txBox="1"/>
          <p:nvPr/>
        </p:nvSpPr>
        <p:spPr>
          <a:xfrm>
            <a:off x="339634" y="2256568"/>
            <a:ext cx="1132549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CO" sz="6600" b="1" dirty="0">
                <a:latin typeface="Bernard MT Condensed" panose="02050806060905020404" pitchFamily="18" charset="0"/>
              </a:rPr>
              <a:t>INTELLIGENT TRANSPORT SOLUTION</a:t>
            </a:r>
            <a:endParaRPr sz="6600" b="1" dirty="0">
              <a:solidFill>
                <a:srgbClr val="002060"/>
              </a:solidFill>
              <a:latin typeface="Bernard MT Condensed" panose="02050806060905020404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03417" y="3177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/>
              <a:t>TRICIMÓVILES | El sueño de una ciudad renovable al alcance de tus manos</a:t>
            </a:r>
          </a:p>
        </p:txBody>
      </p:sp>
    </p:spTree>
    <p:extLst>
      <p:ext uri="{BB962C8B-B14F-4D97-AF65-F5344CB8AC3E}">
        <p14:creationId xmlns:p14="http://schemas.microsoft.com/office/powerpoint/2010/main" val="83057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429" y="8689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7200" b="1" dirty="0" smtClean="0">
                <a:latin typeface="Bernard MT Condensed" panose="02050806060905020404" pitchFamily="18" charset="0"/>
              </a:rPr>
              <a:t>BIENVENIDOS AL FUTURO CON:</a:t>
            </a:r>
            <a:r>
              <a:rPr lang="es-CO" sz="5400" b="1" dirty="0" smtClean="0"/>
              <a:t/>
            </a:r>
            <a:br>
              <a:rPr lang="es-CO" sz="5400" b="1" dirty="0" smtClean="0"/>
            </a:br>
            <a:endParaRPr lang="es-CO" sz="5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67" y="2299064"/>
            <a:ext cx="8543925" cy="32265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1" y="2299064"/>
            <a:ext cx="1439606" cy="11593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1" y="4366258"/>
            <a:ext cx="1439606" cy="11593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92" y="2299064"/>
            <a:ext cx="1439606" cy="115932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92" y="4366258"/>
            <a:ext cx="1439606" cy="11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b="1" dirty="0" smtClean="0">
                <a:latin typeface="Bernard MT Condensed" panose="02050806060905020404" pitchFamily="18" charset="0"/>
              </a:rPr>
              <a:t>PROBLEMA</a:t>
            </a:r>
            <a:endParaRPr lang="es-CO" sz="6000" b="1" dirty="0">
              <a:latin typeface="Bernard MT Condensed" panose="02050806060905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4438"/>
            <a:ext cx="10515600" cy="2225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b="1" dirty="0" smtClean="0"/>
              <a:t>¿CÓMO GENERO UN TRANSPORTE CONFIABLE, SEGURO, INTERCONECTADO Y EFICIENTE CON TRICIMÓVILES INTELIGENTES?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3724275"/>
            <a:ext cx="5438775" cy="30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600" b="1" dirty="0" smtClean="0">
                <a:latin typeface="Bernard MT Condensed" panose="02050806060905020404" pitchFamily="18" charset="0"/>
              </a:rPr>
              <a:t>¿A QUIEN BENEFICIA?</a:t>
            </a:r>
            <a:endParaRPr lang="es-CO" sz="6600" b="1" dirty="0">
              <a:latin typeface="Bernard MT Condensed" panose="020508060609050204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52025" y="2555906"/>
            <a:ext cx="2110153" cy="869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CONDUCTOR</a:t>
            </a:r>
            <a:endParaRPr lang="es-CO" sz="2800" b="1" dirty="0"/>
          </a:p>
        </p:txBody>
      </p:sp>
      <p:sp>
        <p:nvSpPr>
          <p:cNvPr id="5" name="Rectángulo 4"/>
          <p:cNvSpPr/>
          <p:nvPr/>
        </p:nvSpPr>
        <p:spPr>
          <a:xfrm>
            <a:off x="8593017" y="2513925"/>
            <a:ext cx="2110153" cy="869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PEATON </a:t>
            </a:r>
            <a:endParaRPr lang="es-CO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4651717" y="4403520"/>
            <a:ext cx="2888565" cy="1193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MINISTERIO DE TRANSPORTE </a:t>
            </a:r>
            <a:endParaRPr lang="es-CO" sz="2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38" y="3830499"/>
            <a:ext cx="3339389" cy="19231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25" y="3911029"/>
            <a:ext cx="2455268" cy="19411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453" y="3004680"/>
            <a:ext cx="3569091" cy="11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263" y="413040"/>
            <a:ext cx="10515600" cy="1325563"/>
          </a:xfrm>
        </p:spPr>
        <p:txBody>
          <a:bodyPr>
            <a:normAutofit fontScale="90000"/>
          </a:bodyPr>
          <a:lstStyle/>
          <a:p>
            <a:pPr lvl="0" algn="just">
              <a:spcBef>
                <a:spcPts val="0"/>
              </a:spcBef>
            </a:pPr>
            <a:r>
              <a:rPr lang="es-CO" sz="6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Habitas una zona con dificultad de acceso al sistema de transporte interconectado?</a:t>
            </a:r>
            <a:endParaRPr lang="es-CO" sz="6000" b="1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94992" y="2258543"/>
            <a:ext cx="4519749" cy="757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TENEMOS LA SOLUCIÓN!!!</a:t>
            </a:r>
            <a:endParaRPr lang="es-CO" sz="2800" b="1" dirty="0"/>
          </a:p>
        </p:txBody>
      </p:sp>
      <p:pic>
        <p:nvPicPr>
          <p:cNvPr id="6" name="Imagen 5"/>
          <p:cNvPicPr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421" y="3627215"/>
            <a:ext cx="1971675" cy="125715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0608" y="2707156"/>
            <a:ext cx="2129246" cy="705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ESTACIÓN TRANSMILENIO</a:t>
            </a:r>
            <a:endParaRPr lang="es-CO" b="1" dirty="0"/>
          </a:p>
        </p:txBody>
      </p:sp>
      <p:sp>
        <p:nvSpPr>
          <p:cNvPr id="8" name="Triángulo isósceles 7"/>
          <p:cNvSpPr/>
          <p:nvPr/>
        </p:nvSpPr>
        <p:spPr>
          <a:xfrm>
            <a:off x="2318358" y="5096772"/>
            <a:ext cx="992778" cy="1045029"/>
          </a:xfrm>
          <a:prstGeom prst="triangle">
            <a:avLst>
              <a:gd name="adj" fmla="val 46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Arco de bloque 8"/>
          <p:cNvSpPr/>
          <p:nvPr/>
        </p:nvSpPr>
        <p:spPr>
          <a:xfrm rot="1138848">
            <a:off x="2301970" y="4606196"/>
            <a:ext cx="1867988" cy="1925771"/>
          </a:xfrm>
          <a:prstGeom prst="blockArc">
            <a:avLst>
              <a:gd name="adj1" fmla="val 16780551"/>
              <a:gd name="adj2" fmla="val 3554096"/>
              <a:gd name="adj3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138848">
            <a:off x="2955029" y="4606195"/>
            <a:ext cx="1867988" cy="1925771"/>
          </a:xfrm>
          <a:prstGeom prst="blockArc">
            <a:avLst>
              <a:gd name="adj1" fmla="val 16780551"/>
              <a:gd name="adj2" fmla="val 3554096"/>
              <a:gd name="adj3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1138848">
            <a:off x="3671422" y="4606193"/>
            <a:ext cx="1867988" cy="1925771"/>
          </a:xfrm>
          <a:prstGeom prst="blockArc">
            <a:avLst>
              <a:gd name="adj1" fmla="val 16780551"/>
              <a:gd name="adj2" fmla="val 3554096"/>
              <a:gd name="adj3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Arco de bloque 11"/>
          <p:cNvSpPr/>
          <p:nvPr/>
        </p:nvSpPr>
        <p:spPr>
          <a:xfrm rot="1138848">
            <a:off x="4387816" y="4618908"/>
            <a:ext cx="1867988" cy="1925771"/>
          </a:xfrm>
          <a:prstGeom prst="blockArc">
            <a:avLst>
              <a:gd name="adj1" fmla="val 16780551"/>
              <a:gd name="adj2" fmla="val 3554096"/>
              <a:gd name="adj3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409025" y="3903096"/>
            <a:ext cx="2129246" cy="705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PUNTO DE ACCESO</a:t>
            </a:r>
            <a:endParaRPr lang="es-CO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988" y="3977585"/>
            <a:ext cx="3619500" cy="2238375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 flipV="1">
            <a:off x="7341326" y="5096773"/>
            <a:ext cx="609662" cy="3243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454867" y="4577827"/>
            <a:ext cx="1496121" cy="414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PROTOTIPO</a:t>
            </a:r>
            <a:endParaRPr lang="es-CO" b="1" dirty="0"/>
          </a:p>
        </p:txBody>
      </p:sp>
      <p:sp>
        <p:nvSpPr>
          <p:cNvPr id="20" name="Elipse 19"/>
          <p:cNvSpPr/>
          <p:nvPr/>
        </p:nvSpPr>
        <p:spPr>
          <a:xfrm>
            <a:off x="2589854" y="4992162"/>
            <a:ext cx="336226" cy="3113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0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0" y="273935"/>
            <a:ext cx="8429446" cy="155169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92184" y="2160316"/>
            <a:ext cx="6500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/>
              <a:t>TRICIMÓVILES | El </a:t>
            </a:r>
            <a:r>
              <a:rPr lang="es-CO" sz="2800" b="1" dirty="0" smtClean="0"/>
              <a:t>sueño de viajar seguro y poder adquirir los datos de nuestro transporte  hechos realidad</a:t>
            </a:r>
            <a:endParaRPr lang="es-CO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549093" y="4468380"/>
            <a:ext cx="2834640" cy="1031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 Y ¿Cómo es esto posible?</a:t>
            </a:r>
            <a:endParaRPr lang="es-CO" sz="2800" b="1" dirty="0"/>
          </a:p>
        </p:txBody>
      </p:sp>
      <p:sp>
        <p:nvSpPr>
          <p:cNvPr id="9" name="Flecha abajo 8"/>
          <p:cNvSpPr/>
          <p:nvPr/>
        </p:nvSpPr>
        <p:spPr>
          <a:xfrm rot="16200000">
            <a:off x="4954093" y="3119641"/>
            <a:ext cx="783772" cy="3729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Flecha abajo 9"/>
          <p:cNvSpPr/>
          <p:nvPr/>
        </p:nvSpPr>
        <p:spPr>
          <a:xfrm>
            <a:off x="592184" y="3376794"/>
            <a:ext cx="783772" cy="1000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732076" y="4217636"/>
            <a:ext cx="2834640" cy="50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 </a:t>
            </a:r>
            <a:r>
              <a:rPr lang="es-CO" sz="1400" b="1" dirty="0" smtClean="0"/>
              <a:t>CON NUESTRO PROTOTIPO</a:t>
            </a:r>
            <a:endParaRPr lang="es-CO" sz="1400" b="1" dirty="0"/>
          </a:p>
        </p:txBody>
      </p:sp>
      <p:sp>
        <p:nvSpPr>
          <p:cNvPr id="13" name="Rectángulo 12"/>
          <p:cNvSpPr/>
          <p:nvPr/>
        </p:nvSpPr>
        <p:spPr>
          <a:xfrm>
            <a:off x="3732076" y="5264801"/>
            <a:ext cx="2834640" cy="501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 </a:t>
            </a:r>
            <a:r>
              <a:rPr lang="es-CO" sz="1400" b="1" dirty="0" smtClean="0"/>
              <a:t>QUE ESTÁ AL ALCANCE DE TUS MANOS</a:t>
            </a:r>
            <a:endParaRPr lang="es-CO" sz="14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27809" r="20667" b="22857"/>
          <a:stretch/>
        </p:blipFill>
        <p:spPr>
          <a:xfrm>
            <a:off x="8159202" y="2117065"/>
            <a:ext cx="3237596" cy="20098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238" y="4377274"/>
            <a:ext cx="3254560" cy="21309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045" y="272072"/>
            <a:ext cx="2228850" cy="17621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459" y="272072"/>
            <a:ext cx="2228850" cy="17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629" y="79375"/>
            <a:ext cx="11665132" cy="1325563"/>
          </a:xfrm>
        </p:spPr>
        <p:txBody>
          <a:bodyPr>
            <a:noAutofit/>
          </a:bodyPr>
          <a:lstStyle/>
          <a:p>
            <a:r>
              <a:rPr lang="es-CO" sz="5400" b="1" dirty="0" smtClean="0">
                <a:latin typeface="Bernard MT Condensed" panose="02050806060905020404" pitchFamily="18" charset="0"/>
              </a:rPr>
              <a:t>Además te ofrecemos otras herramientas!!!</a:t>
            </a:r>
            <a:endParaRPr lang="es-CO" sz="5400" b="1" dirty="0">
              <a:latin typeface="Bernard MT Condensed" panose="020508060609050204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9" y="1876425"/>
            <a:ext cx="4940922" cy="37814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28775" y="1133475"/>
            <a:ext cx="2486025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PLATAFORMA WEB</a:t>
            </a:r>
            <a:endParaRPr lang="es-CO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46" y="1404937"/>
            <a:ext cx="2404602" cy="487166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506730" y="1133475"/>
            <a:ext cx="3458031" cy="5486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PLATAFORMA MÓVIL</a:t>
            </a:r>
            <a:endParaRPr lang="es-CO" sz="28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730" y="1818897"/>
            <a:ext cx="3458031" cy="46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b="1" dirty="0" smtClean="0">
                <a:latin typeface="Bernard MT Condensed" panose="02050806060905020404" pitchFamily="18" charset="0"/>
              </a:rPr>
              <a:t>ESCALABILIDAD</a:t>
            </a:r>
            <a:endParaRPr lang="es-CO" sz="6000" b="1" dirty="0">
              <a:latin typeface="Bernard MT Condensed" panose="02050806060905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Por medio de la infraestructura presente en las respectivas ciudades (puntos libres de wifi) y el </a:t>
            </a:r>
            <a:r>
              <a:rPr lang="es-CO" dirty="0" err="1" smtClean="0"/>
              <a:t>hadware</a:t>
            </a:r>
            <a:r>
              <a:rPr lang="es-CO" dirty="0" smtClean="0"/>
              <a:t> y software ya desplegados se procederá hacer una cobertura usando bases de datos libres como </a:t>
            </a:r>
            <a:r>
              <a:rPr lang="es-CO" dirty="0" err="1" smtClean="0"/>
              <a:t>postgress</a:t>
            </a:r>
            <a:r>
              <a:rPr lang="es-CO" dirty="0" smtClean="0"/>
              <a:t> para guardar la información y hacer un posterior análisis de los mismos.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78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8800" b="1" dirty="0" smtClean="0"/>
              <a:t>EQUIPO</a:t>
            </a:r>
            <a:endParaRPr lang="es-CO" sz="60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782" y="2056361"/>
            <a:ext cx="2895600" cy="2905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2137323"/>
            <a:ext cx="2457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4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212</Words>
  <Application>Microsoft Office PowerPoint</Application>
  <PresentationFormat>Panorámica</PresentationFormat>
  <Paragraphs>28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Montserrat</vt:lpstr>
      <vt:lpstr>Times New Roman</vt:lpstr>
      <vt:lpstr>Tema de Office</vt:lpstr>
      <vt:lpstr>Presentación de PowerPoint</vt:lpstr>
      <vt:lpstr>BIENVENIDOS AL FUTURO CON: </vt:lpstr>
      <vt:lpstr>PROBLEMA</vt:lpstr>
      <vt:lpstr>¿A QUIEN BENEFICIA?</vt:lpstr>
      <vt:lpstr>Habitas una zona con dificultad de acceso al sistema de transporte interconectado?</vt:lpstr>
      <vt:lpstr>Presentación de PowerPoint</vt:lpstr>
      <vt:lpstr>Además te ofrecemos otras herramientas!!!</vt:lpstr>
      <vt:lpstr>ESCALABILIDAD</vt:lpstr>
      <vt:lpstr>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DIEGO</cp:lastModifiedBy>
  <cp:revision>22</cp:revision>
  <dcterms:created xsi:type="dcterms:W3CDTF">2019-12-09T19:54:06Z</dcterms:created>
  <dcterms:modified xsi:type="dcterms:W3CDTF">2019-12-10T17:44:26Z</dcterms:modified>
</cp:coreProperties>
</file>