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0" r:id="rId2"/>
    <p:sldId id="290" r:id="rId3"/>
    <p:sldId id="291" r:id="rId4"/>
    <p:sldId id="285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FCF55-0554-4606-AAE8-31BE2470CA64}" type="datetimeFigureOut">
              <a:rPr lang="es-CO" smtClean="0"/>
              <a:t>9/12/2019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35B10-A992-4786-B408-5E7F73C28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3772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664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15AE2-D225-4CD2-B499-6C5F648CD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A127EE-22FE-4FDF-8597-47B215BD1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2F9F44-1E20-403B-8B72-EF518832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6E71-23EC-427A-8628-5616BDEBB2D6}" type="datetimeFigureOut">
              <a:rPr lang="es-CO" smtClean="0"/>
              <a:t>9/12/2019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0E5CF3-B406-45AA-9E07-C5986502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CD3A5D-33CF-4D47-A9F9-C06AB713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9F2-9326-4430-BEC7-B6A32C2F7B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378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F87E6-F34B-4251-8A89-67A921A3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510F89-C671-4FDE-9F2B-D4E095BC7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75850C-F25D-4DF7-BC4C-44941788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6E71-23EC-427A-8628-5616BDEBB2D6}" type="datetimeFigureOut">
              <a:rPr lang="es-CO" smtClean="0"/>
              <a:t>9/12/2019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D6649B-E657-4E80-B84B-66630C8B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E23FEB-0005-49D9-9A40-A39189D1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9F2-9326-4430-BEC7-B6A32C2F7B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018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CD4FC3-BBF3-4F57-A26D-67FE9ADAC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936D9B-1591-4E79-9700-82C90285B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9D1824-9A80-4AEC-99A4-DFBBE2B8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6E71-23EC-427A-8628-5616BDEBB2D6}" type="datetimeFigureOut">
              <a:rPr lang="es-CO" smtClean="0"/>
              <a:t>9/12/2019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E928DA-32C8-4632-8533-1DBCBCBB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BA7851-159F-481E-8F0A-B473C28B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9F2-9326-4430-BEC7-B6A32C2F7B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130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8F182-6ADF-4A86-A712-719B48BE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71EF3-3B28-4361-8F8F-4555592C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9F62A2-0035-4D67-AF52-AFDC5977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6E71-23EC-427A-8628-5616BDEBB2D6}" type="datetimeFigureOut">
              <a:rPr lang="es-CO" smtClean="0"/>
              <a:t>9/12/2019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4FF8DF-C3BA-4F8E-8E10-5240097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343DDC-11D2-4146-8918-7C35497A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9F2-9326-4430-BEC7-B6A32C2F7B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920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F49F4-BF98-498F-A468-703DBB2A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2875BB-A01F-40D8-B4D9-D302C4E70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51AA3-D829-4D01-9EAA-8433DDFE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6E71-23EC-427A-8628-5616BDEBB2D6}" type="datetimeFigureOut">
              <a:rPr lang="es-CO" smtClean="0"/>
              <a:t>9/12/2019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7F05A5-8978-4F11-B176-9A9077EA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6A20B6-8EEA-4254-8AEB-B1483890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9F2-9326-4430-BEC7-B6A32C2F7B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332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2FCDE-6C68-4BE8-9838-4F6567E0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077676-1AAD-45BF-AC88-E4D5EB1FE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548F22-D3FD-4C21-844F-14FAE089F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25933C-275E-4FF8-BFF3-7D0E8D58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6E71-23EC-427A-8628-5616BDEBB2D6}" type="datetimeFigureOut">
              <a:rPr lang="es-CO" smtClean="0"/>
              <a:t>9/12/2019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455BB1-969D-4F01-AB12-24923DE6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1E2F29-5B5D-4287-8112-409321DE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9F2-9326-4430-BEC7-B6A32C2F7B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262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4E0FF-4C7A-4C02-916B-12AE4B2E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3C09EB-34F1-4D20-96DE-8A78DB568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4FE9E6-54B3-4D77-AFBC-F0F235A8A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BB3324-86E9-4704-BEF9-C597CBA4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60DF6D-326C-4F0A-ACA0-8DA9111D0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7EF0D6-3456-4C90-955F-4B0DB091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6E71-23EC-427A-8628-5616BDEBB2D6}" type="datetimeFigureOut">
              <a:rPr lang="es-CO" smtClean="0"/>
              <a:t>9/12/2019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F117BDC-D164-45C9-BC4D-E07EE3CA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83761C-2484-4E76-ADE5-FAF3036E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9F2-9326-4430-BEC7-B6A32C2F7B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71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538FC-DBAE-49FF-9EC8-6F3B0D64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7D856E-7505-4B1F-B2E3-D444DB0C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6E71-23EC-427A-8628-5616BDEBB2D6}" type="datetimeFigureOut">
              <a:rPr lang="es-CO" smtClean="0"/>
              <a:t>9/12/2019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845824-6AA8-4424-9E92-CE61D63E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106514-66F1-4FE2-BA98-7116D2B0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9F2-9326-4430-BEC7-B6A32C2F7B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884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88C0AD-BDD2-4FAD-BC5E-1AD1BC38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6E71-23EC-427A-8628-5616BDEBB2D6}" type="datetimeFigureOut">
              <a:rPr lang="es-CO" smtClean="0"/>
              <a:t>9/12/2019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DBAAAD-4C98-4DA3-9CD1-F9948CB1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DB1F9A-2B10-4B3F-AD24-DBEE6F41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9F2-9326-4430-BEC7-B6A32C2F7B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662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222CD-1290-46E4-841B-458E49C3F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2BBC1C-999B-4034-BBCF-33B95189E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15A936-DFA3-4B6C-B1DE-ECBE98F62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04FDB4-E77F-4F16-8F23-96791814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6E71-23EC-427A-8628-5616BDEBB2D6}" type="datetimeFigureOut">
              <a:rPr lang="es-CO" smtClean="0"/>
              <a:t>9/12/2019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8E6584-F835-4587-90D8-8E8C56D1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B70B38-A9FF-4652-A04B-7A5F710D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9F2-9326-4430-BEC7-B6A32C2F7B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160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8ED7C-694C-4498-922C-1D329CF7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11A355-C11B-4A43-86B0-B38E2D87E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AE5068-21F4-4380-8116-19AA6F167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18D5EE-DC8E-4883-A23D-71380C82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6E71-23EC-427A-8628-5616BDEBB2D6}" type="datetimeFigureOut">
              <a:rPr lang="es-CO" smtClean="0"/>
              <a:t>9/12/2019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1FDF5A-B9A9-49CB-B848-F6667309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3D7A4C-549C-4B5D-8BE2-469EC481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9F2-9326-4430-BEC7-B6A32C2F7B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570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F54CC8-BA70-4836-B417-75BB0070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48128D-1EC6-4F1E-B0D9-FD49BE11D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AF2375-0D8F-4307-B203-D83E3B750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D6E71-23EC-427A-8628-5616BDEBB2D6}" type="datetimeFigureOut">
              <a:rPr lang="es-CO" smtClean="0"/>
              <a:t>9/12/2019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AF8195-27BA-4ED8-ABDD-24C059794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5E1AF4-ED34-45C5-A05C-0BD2F21B4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059F2-9326-4430-BEC7-B6A32C2F7B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87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197;p7">
            <a:extLst>
              <a:ext uri="{FF2B5EF4-FFF2-40B4-BE49-F238E27FC236}">
                <a16:creationId xmlns:a16="http://schemas.microsoft.com/office/drawing/2014/main" id="{E0BE7CDC-B64B-4594-91D1-A9F73BA73D5F}"/>
              </a:ext>
            </a:extLst>
          </p:cNvPr>
          <p:cNvGrpSpPr/>
          <p:nvPr/>
        </p:nvGrpSpPr>
        <p:grpSpPr>
          <a:xfrm>
            <a:off x="0" y="6422606"/>
            <a:ext cx="12192000" cy="443345"/>
            <a:chOff x="0" y="6414655"/>
            <a:chExt cx="12192000" cy="443345"/>
          </a:xfrm>
        </p:grpSpPr>
        <p:sp>
          <p:nvSpPr>
            <p:cNvPr id="10" name="Google Shape;198;p7">
              <a:extLst>
                <a:ext uri="{FF2B5EF4-FFF2-40B4-BE49-F238E27FC236}">
                  <a16:creationId xmlns:a16="http://schemas.microsoft.com/office/drawing/2014/main" id="{5DCB48FD-9488-4C2A-960A-9503D76C72CB}"/>
                </a:ext>
              </a:extLst>
            </p:cNvPr>
            <p:cNvSpPr/>
            <p:nvPr/>
          </p:nvSpPr>
          <p:spPr>
            <a:xfrm>
              <a:off x="0" y="6414655"/>
              <a:ext cx="3103418" cy="443345"/>
            </a:xfrm>
            <a:prstGeom prst="rect">
              <a:avLst/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99;p7">
              <a:extLst>
                <a:ext uri="{FF2B5EF4-FFF2-40B4-BE49-F238E27FC236}">
                  <a16:creationId xmlns:a16="http://schemas.microsoft.com/office/drawing/2014/main" id="{878E99DC-AEE9-4A6F-B1C5-1C0155CC87B1}"/>
                </a:ext>
              </a:extLst>
            </p:cNvPr>
            <p:cNvSpPr/>
            <p:nvPr/>
          </p:nvSpPr>
          <p:spPr>
            <a:xfrm>
              <a:off x="3103417" y="6414655"/>
              <a:ext cx="6109855" cy="443344"/>
            </a:xfrm>
            <a:prstGeom prst="rect">
              <a:avLst/>
            </a:prstGeom>
            <a:solidFill>
              <a:srgbClr val="315E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00;p7">
              <a:extLst>
                <a:ext uri="{FF2B5EF4-FFF2-40B4-BE49-F238E27FC236}">
                  <a16:creationId xmlns:a16="http://schemas.microsoft.com/office/drawing/2014/main" id="{5EECA76B-720A-4800-B25B-1C0AA9C8C125}"/>
                </a:ext>
              </a:extLst>
            </p:cNvPr>
            <p:cNvSpPr/>
            <p:nvPr/>
          </p:nvSpPr>
          <p:spPr>
            <a:xfrm>
              <a:off x="9213272" y="6414655"/>
              <a:ext cx="2978728" cy="443345"/>
            </a:xfrm>
            <a:prstGeom prst="rect">
              <a:avLst/>
            </a:prstGeom>
            <a:solidFill>
              <a:srgbClr val="596B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" name="Google Shape;297;p51">
            <a:extLst>
              <a:ext uri="{FF2B5EF4-FFF2-40B4-BE49-F238E27FC236}">
                <a16:creationId xmlns:a16="http://schemas.microsoft.com/office/drawing/2014/main" id="{9AEEEEC6-3B11-473D-BA18-6D1F54E898C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62" y="0"/>
            <a:ext cx="12199562" cy="507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"/>
          <p:cNvPicPr preferRelativeResize="0"/>
          <p:nvPr/>
        </p:nvPicPr>
        <p:blipFill>
          <a:blip r:embed="rId4"/>
          <a:srcRect/>
          <a:stretch/>
        </p:blipFill>
        <p:spPr>
          <a:xfrm>
            <a:off x="3887758" y="3429000"/>
            <a:ext cx="4416477" cy="2284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" descr="https://lh3.googleusercontent.com/JMDHL3Tr9GcfZNNJlAKkXQk8kmIrO_F21jlTvDLWbg6yglW9AgX9rz7vcu_FEuv-SBzeIcs1b1T4o6posToM08fmyH90C3z8fl7WnAoZXW-bUsVIVDovLTAxDyU9FcalGsvZ3xgl4l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18612" y="5413009"/>
            <a:ext cx="4154765" cy="80640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62;p1">
            <a:extLst>
              <a:ext uri="{FF2B5EF4-FFF2-40B4-BE49-F238E27FC236}">
                <a16:creationId xmlns:a16="http://schemas.microsoft.com/office/drawing/2014/main" id="{5B600C24-62AE-415D-995B-371BE08C879C}"/>
              </a:ext>
            </a:extLst>
          </p:cNvPr>
          <p:cNvSpPr txBox="1"/>
          <p:nvPr/>
        </p:nvSpPr>
        <p:spPr>
          <a:xfrm>
            <a:off x="1134815" y="2256568"/>
            <a:ext cx="972042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CO" sz="4800" dirty="0"/>
              <a:t>INTELLIGENT TRANSPORT SOLUTION</a:t>
            </a:r>
            <a:endParaRPr sz="4800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O" b="1" dirty="0"/>
              <a:t>TRICIMÓVILES | El sueño de una ciudad renovable al alcance de tus manos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83057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 smtClean="0"/>
              <a:t>Easytrici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624250"/>
            <a:ext cx="10515600" cy="1813969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Sistema </a:t>
            </a:r>
            <a:r>
              <a:rPr lang="es-CO" dirty="0"/>
              <a:t>compuesto por plataforma web y circuito de posicionamiento del tricimovil. Se </a:t>
            </a:r>
            <a:r>
              <a:rPr lang="es-CO" dirty="0" smtClean="0"/>
              <a:t>utilizan </a:t>
            </a:r>
            <a:r>
              <a:rPr lang="es-CO" dirty="0"/>
              <a:t>puntos de conexión wifi abiertos en nodos de interés, como estaciones de </a:t>
            </a:r>
            <a:r>
              <a:rPr lang="es-CO" dirty="0" err="1"/>
              <a:t>transmilenio</a:t>
            </a:r>
            <a:r>
              <a:rPr lang="es-CO" dirty="0"/>
              <a:t> y zonas de alimentación, en las cuales se realiza la descarga de </a:t>
            </a:r>
            <a:r>
              <a:rPr lang="es-CO" dirty="0" smtClean="0"/>
              <a:t>datos.</a:t>
            </a:r>
            <a:endParaRPr lang="es-CO" dirty="0"/>
          </a:p>
          <a:p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96" y="1027906"/>
            <a:ext cx="7908608" cy="353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8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924697"/>
            <a:ext cx="10515600" cy="1252266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La </a:t>
            </a:r>
            <a:r>
              <a:rPr lang="es-CO" dirty="0"/>
              <a:t>plataforma web </a:t>
            </a:r>
            <a:r>
              <a:rPr lang="es-CO" dirty="0" smtClean="0"/>
              <a:t>recibirá </a:t>
            </a:r>
            <a:r>
              <a:rPr lang="es-CO" dirty="0"/>
              <a:t>la </a:t>
            </a:r>
            <a:r>
              <a:rPr lang="es-CO" dirty="0" smtClean="0"/>
              <a:t>información </a:t>
            </a:r>
            <a:r>
              <a:rPr lang="es-CO" dirty="0"/>
              <a:t>de la ruta cubierta por el tricimovil y datos de velocidad, entre otros; para generar informes detallados del desempeño del tricimovil.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21" y="427264"/>
            <a:ext cx="9632633" cy="414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9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42"/>
          <p:cNvGrpSpPr/>
          <p:nvPr/>
        </p:nvGrpSpPr>
        <p:grpSpPr>
          <a:xfrm>
            <a:off x="0" y="6414655"/>
            <a:ext cx="12192000" cy="443345"/>
            <a:chOff x="0" y="6414655"/>
            <a:chExt cx="12192000" cy="443345"/>
          </a:xfrm>
        </p:grpSpPr>
        <p:sp>
          <p:nvSpPr>
            <p:cNvPr id="375" name="Google Shape;375;p42"/>
            <p:cNvSpPr/>
            <p:nvPr/>
          </p:nvSpPr>
          <p:spPr>
            <a:xfrm>
              <a:off x="0" y="6414655"/>
              <a:ext cx="3103418" cy="443345"/>
            </a:xfrm>
            <a:prstGeom prst="rect">
              <a:avLst/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2060"/>
                </a:solidFill>
                <a:latin typeface="Monserra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42"/>
            <p:cNvSpPr/>
            <p:nvPr/>
          </p:nvSpPr>
          <p:spPr>
            <a:xfrm>
              <a:off x="3103417" y="6414655"/>
              <a:ext cx="6109855" cy="443344"/>
            </a:xfrm>
            <a:prstGeom prst="rect">
              <a:avLst/>
            </a:prstGeom>
            <a:solidFill>
              <a:srgbClr val="315E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2060"/>
                </a:solidFill>
                <a:latin typeface="Monserra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42"/>
            <p:cNvSpPr/>
            <p:nvPr/>
          </p:nvSpPr>
          <p:spPr>
            <a:xfrm>
              <a:off x="9213272" y="6414655"/>
              <a:ext cx="2978728" cy="443345"/>
            </a:xfrm>
            <a:prstGeom prst="rect">
              <a:avLst/>
            </a:prstGeom>
            <a:solidFill>
              <a:srgbClr val="596B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2060"/>
                </a:solidFill>
                <a:latin typeface="Monserrat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8" name="Google Shape;378;p42"/>
          <p:cNvSpPr txBox="1"/>
          <p:nvPr/>
        </p:nvSpPr>
        <p:spPr>
          <a:xfrm>
            <a:off x="1551709" y="937931"/>
            <a:ext cx="86487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 smtClean="0">
                <a:solidFill>
                  <a:srgbClr val="002060"/>
                </a:solidFill>
                <a:latin typeface="Monserrat"/>
                <a:ea typeface="Calibri"/>
                <a:cs typeface="Calibri"/>
                <a:sym typeface="Calibri"/>
              </a:rPr>
              <a:t>EasyTrici</a:t>
            </a:r>
            <a:endParaRPr sz="6000" dirty="0">
              <a:solidFill>
                <a:srgbClr val="002060"/>
              </a:solidFill>
              <a:latin typeface="Monserrat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2"/>
          <p:cNvSpPr txBox="1"/>
          <p:nvPr/>
        </p:nvSpPr>
        <p:spPr>
          <a:xfrm>
            <a:off x="6322154" y="2168188"/>
            <a:ext cx="5782235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O" sz="3200" b="1" dirty="0"/>
              <a:t>TRICIMÓVILES | El sueño de una ciudad renovable al alcance de tus manos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smtClean="0">
                <a:solidFill>
                  <a:srgbClr val="002060"/>
                </a:solidFill>
                <a:latin typeface="Monserrat"/>
                <a:ea typeface="Calibri"/>
                <a:cs typeface="Calibri"/>
                <a:sym typeface="Calibri"/>
              </a:rPr>
              <a:t>Habitas una zona con dificultad de acceso al sistema de transporte interconectado?</a:t>
            </a:r>
            <a:endParaRPr sz="3200" b="1" dirty="0">
              <a:solidFill>
                <a:srgbClr val="002060"/>
              </a:solidFill>
              <a:latin typeface="Monserrat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8" y="3126701"/>
            <a:ext cx="5744377" cy="10574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117</Words>
  <Application>Microsoft Office PowerPoint</Application>
  <PresentationFormat>Panorámica</PresentationFormat>
  <Paragraphs>8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Monserrat</vt:lpstr>
      <vt:lpstr>Montserrat</vt:lpstr>
      <vt:lpstr>Tema de Office</vt:lpstr>
      <vt:lpstr>Presentación de PowerPoint</vt:lpstr>
      <vt:lpstr>Easytrici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</dc:creator>
  <cp:lastModifiedBy>DIEGO</cp:lastModifiedBy>
  <cp:revision>5</cp:revision>
  <dcterms:created xsi:type="dcterms:W3CDTF">2019-12-09T19:54:06Z</dcterms:created>
  <dcterms:modified xsi:type="dcterms:W3CDTF">2019-12-09T20:49:55Z</dcterms:modified>
</cp:coreProperties>
</file>