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34367-AFBE-4B56-9A73-BA977B20BDBF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03A12-21E0-400F-A0D2-91D8A7E54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1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03A12-21E0-400F-A0D2-91D8A7E54A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7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5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3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67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2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8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4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58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5806" y="147485"/>
            <a:ext cx="11700388" cy="78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5806" y="1106129"/>
            <a:ext cx="11700388" cy="50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F6DD-253D-4988-AA98-B5C18B8A8A04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759C-97B5-4E1D-AF41-C69ECD6BF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2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dataknow.net/tm%2020141121%20Git,%20GitHu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#section=windo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Getting Started with Scala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Tutorial: Intelli</a:t>
            </a:r>
            <a:r>
              <a:rPr lang="en-US" altLang="ko-KR" dirty="0" smtClean="0"/>
              <a:t>J IDEA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94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Worksheet test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365" y="1048366"/>
            <a:ext cx="5773270" cy="54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Worksheet </a:t>
            </a:r>
            <a:r>
              <a:rPr lang="en-US" altLang="ko-KR" dirty="0" smtClean="0"/>
              <a:t>test (2)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105" y="2653554"/>
            <a:ext cx="6395790" cy="26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Scala Object Test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870" y="1460636"/>
            <a:ext cx="7046260" cy="50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Scala Object </a:t>
            </a:r>
            <a:r>
              <a:rPr lang="en-US" altLang="ko-KR" dirty="0" smtClean="0"/>
              <a:t>Test(2)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361" y="1846729"/>
            <a:ext cx="9649278" cy="43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3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Project [Optional] 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by taking advantage of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&amp; 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26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Download &amp; Install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http://wiki.dataknow.net/tm%2020141121%20Git,%</a:t>
            </a:r>
            <a:r>
              <a:rPr lang="en-US" altLang="ko-KR" dirty="0" smtClean="0">
                <a:hlinkClick r:id="rId3"/>
              </a:rPr>
              <a:t>20GitHub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Download &amp; Installation (window)</a:t>
            </a:r>
          </a:p>
          <a:p>
            <a:pPr lvl="1"/>
            <a:r>
              <a:rPr lang="en-US" altLang="ko-KR" dirty="0" smtClean="0"/>
              <a:t>https</a:t>
            </a:r>
            <a:r>
              <a:rPr lang="en-US" altLang="ko-KR" dirty="0"/>
              <a:t>://git-scm.com/download/win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03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IntelliJ IDEA -&gt; File -&gt; New -&gt; Project from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168" y="2411506"/>
            <a:ext cx="7433664" cy="24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0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Clone Project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363" y="2225862"/>
            <a:ext cx="4105275" cy="1809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80865" y="4248380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https://github.com/ws-choi/scala_lab</a:t>
            </a:r>
          </a:p>
        </p:txBody>
      </p:sp>
    </p:spTree>
    <p:extLst>
      <p:ext uri="{BB962C8B-B14F-4D97-AF65-F5344CB8AC3E}">
        <p14:creationId xmlns:p14="http://schemas.microsoft.com/office/powerpoint/2010/main" val="405612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Download &amp; Install IntelliJ IDEA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https://www.jetbrains.com/idea/download/#</a:t>
            </a:r>
            <a:r>
              <a:rPr lang="en-US" altLang="ko-KR" dirty="0" smtClean="0">
                <a:hlinkClick r:id="rId2"/>
              </a:rPr>
              <a:t>section=windows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9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Launch </a:t>
            </a:r>
            <a:r>
              <a:rPr lang="en-US" altLang="ko-KR" dirty="0"/>
              <a:t>IntelliJ </a:t>
            </a:r>
            <a:r>
              <a:rPr lang="en-US" altLang="ko-KR" dirty="0" smtClean="0"/>
              <a:t>IDEA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283" y="1032717"/>
            <a:ext cx="6715434" cy="56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2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Launch IntelliJ IDEA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540" y="1534799"/>
            <a:ext cx="5862920" cy="49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1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Install Scala (if </a:t>
            </a:r>
            <a:r>
              <a:rPr lang="en-US" altLang="ko-KR" dirty="0" err="1" smtClean="0"/>
              <a:t>scala</a:t>
            </a:r>
            <a:r>
              <a:rPr lang="en-US" altLang="ko-KR" dirty="0" smtClean="0"/>
              <a:t> is not installed)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9" y="1436743"/>
            <a:ext cx="6096002" cy="5129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83859" y="2521696"/>
            <a:ext cx="2043952" cy="3296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3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Create New Project – Project Structure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917" y="1321963"/>
            <a:ext cx="6562166" cy="53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5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Set up project SDK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906" y="1338476"/>
            <a:ext cx="8588188" cy="53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Create New Project – SBT(Scala Build Tool)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859" y="1292111"/>
            <a:ext cx="7548282" cy="54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5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 Project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034" y="1075422"/>
            <a:ext cx="7637932" cy="54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4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114</Words>
  <Application>Microsoft Office PowerPoint</Application>
  <PresentationFormat>와이드스크린</PresentationFormat>
  <Paragraphs>27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Getting Started with Scala</vt:lpstr>
      <vt:lpstr>Download &amp; Install IntelliJ IDEA</vt:lpstr>
      <vt:lpstr>Launch IntelliJ IDEA</vt:lpstr>
      <vt:lpstr>Launch IntelliJ IDEA</vt:lpstr>
      <vt:lpstr>Install Scala (if scala is not installed)</vt:lpstr>
      <vt:lpstr>Create New Project – Project Structure</vt:lpstr>
      <vt:lpstr>Set up project SDK</vt:lpstr>
      <vt:lpstr>Create New Project – SBT(Scala Build Tool)</vt:lpstr>
      <vt:lpstr>New Project</vt:lpstr>
      <vt:lpstr>Worksheet test</vt:lpstr>
      <vt:lpstr>Worksheet test (2)</vt:lpstr>
      <vt:lpstr>Scala Object Test</vt:lpstr>
      <vt:lpstr>Scala Object Test(2)</vt:lpstr>
      <vt:lpstr>Import Project [Optional] </vt:lpstr>
      <vt:lpstr>Download &amp; Install Git</vt:lpstr>
      <vt:lpstr>IntelliJ IDEA -&gt; File -&gt; New -&gt; Project from git</vt:lpstr>
      <vt:lpstr>Clone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Woosung Choi</dc:creator>
  <cp:lastModifiedBy>Woosung Choi</cp:lastModifiedBy>
  <cp:revision>11</cp:revision>
  <dcterms:created xsi:type="dcterms:W3CDTF">2016-05-30T13:13:55Z</dcterms:created>
  <dcterms:modified xsi:type="dcterms:W3CDTF">2016-06-07T06:25:30Z</dcterms:modified>
</cp:coreProperties>
</file>