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FD6A8-834B-4C9F-B4F7-A63E64F8688D}" v="9" dt="2024-03-11T14:14:56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urahmane DIALLO" userId="4760343351f3e6f7" providerId="LiveId" clId="{50AFD6A8-834B-4C9F-B4F7-A63E64F8688D}"/>
    <pc:docChg chg="custSel addSld modSld">
      <pc:chgData name="Abdourahmane DIALLO" userId="4760343351f3e6f7" providerId="LiveId" clId="{50AFD6A8-834B-4C9F-B4F7-A63E64F8688D}" dt="2024-03-11T14:17:23.124" v="503" actId="555"/>
      <pc:docMkLst>
        <pc:docMk/>
      </pc:docMkLst>
      <pc:sldChg chg="modSp new mod">
        <pc:chgData name="Abdourahmane DIALLO" userId="4760343351f3e6f7" providerId="LiveId" clId="{50AFD6A8-834B-4C9F-B4F7-A63E64F8688D}" dt="2024-03-11T14:10:49.947" v="390" actId="20577"/>
        <pc:sldMkLst>
          <pc:docMk/>
          <pc:sldMk cId="163436958" sldId="256"/>
        </pc:sldMkLst>
        <pc:spChg chg="mod">
          <ac:chgData name="Abdourahmane DIALLO" userId="4760343351f3e6f7" providerId="LiveId" clId="{50AFD6A8-834B-4C9F-B4F7-A63E64F8688D}" dt="2024-03-11T13:59:18.787" v="26" actId="20577"/>
          <ac:spMkLst>
            <pc:docMk/>
            <pc:sldMk cId="163436958" sldId="256"/>
            <ac:spMk id="2" creationId="{9CE6A5AC-182D-F6A0-6CC5-ABCAD6B6D062}"/>
          </ac:spMkLst>
        </pc:spChg>
        <pc:spChg chg="mod">
          <ac:chgData name="Abdourahmane DIALLO" userId="4760343351f3e6f7" providerId="LiveId" clId="{50AFD6A8-834B-4C9F-B4F7-A63E64F8688D}" dt="2024-03-11T14:10:49.947" v="390" actId="20577"/>
          <ac:spMkLst>
            <pc:docMk/>
            <pc:sldMk cId="163436958" sldId="256"/>
            <ac:spMk id="3" creationId="{547CE2E3-F145-7621-3E66-ED727B3B3E8C}"/>
          </ac:spMkLst>
        </pc:spChg>
      </pc:sldChg>
      <pc:sldChg chg="addSp delSp modSp new mod">
        <pc:chgData name="Abdourahmane DIALLO" userId="4760343351f3e6f7" providerId="LiveId" clId="{50AFD6A8-834B-4C9F-B4F7-A63E64F8688D}" dt="2024-03-11T14:17:23.124" v="503" actId="555"/>
        <pc:sldMkLst>
          <pc:docMk/>
          <pc:sldMk cId="54940715" sldId="257"/>
        </pc:sldMkLst>
        <pc:spChg chg="mod">
          <ac:chgData name="Abdourahmane DIALLO" userId="4760343351f3e6f7" providerId="LiveId" clId="{50AFD6A8-834B-4C9F-B4F7-A63E64F8688D}" dt="2024-03-11T14:03:35.121" v="175" actId="20577"/>
          <ac:spMkLst>
            <pc:docMk/>
            <pc:sldMk cId="54940715" sldId="257"/>
            <ac:spMk id="2" creationId="{21941065-E861-5B90-873C-B2D7EF9E8D44}"/>
          </ac:spMkLst>
        </pc:spChg>
        <pc:spChg chg="del">
          <ac:chgData name="Abdourahmane DIALLO" userId="4760343351f3e6f7" providerId="LiveId" clId="{50AFD6A8-834B-4C9F-B4F7-A63E64F8688D}" dt="2024-03-11T14:00:26.294" v="68" actId="931"/>
          <ac:spMkLst>
            <pc:docMk/>
            <pc:sldMk cId="54940715" sldId="257"/>
            <ac:spMk id="3" creationId="{5348463D-871C-3BB3-3AE5-03613F0D6B23}"/>
          </ac:spMkLst>
        </pc:spChg>
        <pc:spChg chg="add del">
          <ac:chgData name="Abdourahmane DIALLO" userId="4760343351f3e6f7" providerId="LiveId" clId="{50AFD6A8-834B-4C9F-B4F7-A63E64F8688D}" dt="2024-03-11T14:02:19.236" v="93" actId="478"/>
          <ac:spMkLst>
            <pc:docMk/>
            <pc:sldMk cId="54940715" sldId="257"/>
            <ac:spMk id="6" creationId="{ECC39D8B-E584-E179-56CA-5A220F788517}"/>
          </ac:spMkLst>
        </pc:spChg>
        <pc:spChg chg="add mod">
          <ac:chgData name="Abdourahmane DIALLO" userId="4760343351f3e6f7" providerId="LiveId" clId="{50AFD6A8-834B-4C9F-B4F7-A63E64F8688D}" dt="2024-03-11T14:16:17.309" v="497" actId="1076"/>
          <ac:spMkLst>
            <pc:docMk/>
            <pc:sldMk cId="54940715" sldId="257"/>
            <ac:spMk id="7" creationId="{41121055-7FEA-54AA-5465-185D1B1D57ED}"/>
          </ac:spMkLst>
        </pc:spChg>
        <pc:spChg chg="add mod">
          <ac:chgData name="Abdourahmane DIALLO" userId="4760343351f3e6f7" providerId="LiveId" clId="{50AFD6A8-834B-4C9F-B4F7-A63E64F8688D}" dt="2024-03-11T14:08:45.756" v="326" actId="1076"/>
          <ac:spMkLst>
            <pc:docMk/>
            <pc:sldMk cId="54940715" sldId="257"/>
            <ac:spMk id="8" creationId="{8524BC52-8227-FC2D-8E2C-9E07411EE06B}"/>
          </ac:spMkLst>
        </pc:spChg>
        <pc:spChg chg="add mod">
          <ac:chgData name="Abdourahmane DIALLO" userId="4760343351f3e6f7" providerId="LiveId" clId="{50AFD6A8-834B-4C9F-B4F7-A63E64F8688D}" dt="2024-03-11T14:12:41.808" v="406" actId="1076"/>
          <ac:spMkLst>
            <pc:docMk/>
            <pc:sldMk cId="54940715" sldId="257"/>
            <ac:spMk id="9" creationId="{4C7682C6-9ACC-7C33-61E8-D90EA16828C0}"/>
          </ac:spMkLst>
        </pc:spChg>
        <pc:spChg chg="add mod">
          <ac:chgData name="Abdourahmane DIALLO" userId="4760343351f3e6f7" providerId="LiveId" clId="{50AFD6A8-834B-4C9F-B4F7-A63E64F8688D}" dt="2024-03-11T14:13:53.081" v="457" actId="13822"/>
          <ac:spMkLst>
            <pc:docMk/>
            <pc:sldMk cId="54940715" sldId="257"/>
            <ac:spMk id="10" creationId="{8A220CB4-FD99-9EA5-212B-3B5A8E442EBE}"/>
          </ac:spMkLst>
        </pc:spChg>
        <pc:picChg chg="add mod">
          <ac:chgData name="Abdourahmane DIALLO" userId="4760343351f3e6f7" providerId="LiveId" clId="{50AFD6A8-834B-4C9F-B4F7-A63E64F8688D}" dt="2024-03-11T14:17:23.124" v="503" actId="555"/>
          <ac:picMkLst>
            <pc:docMk/>
            <pc:sldMk cId="54940715" sldId="257"/>
            <ac:picMk id="5" creationId="{5DC7249B-6AAD-9C7E-1C04-7C3AF645637F}"/>
          </ac:picMkLst>
        </pc:picChg>
      </pc:sldChg>
      <pc:sldChg chg="addSp delSp modSp add mod">
        <pc:chgData name="Abdourahmane DIALLO" userId="4760343351f3e6f7" providerId="LiveId" clId="{50AFD6A8-834B-4C9F-B4F7-A63E64F8688D}" dt="2024-03-11T14:17:13.146" v="502" actId="555"/>
        <pc:sldMkLst>
          <pc:docMk/>
          <pc:sldMk cId="2658125429" sldId="258"/>
        </pc:sldMkLst>
        <pc:spChg chg="mod">
          <ac:chgData name="Abdourahmane DIALLO" userId="4760343351f3e6f7" providerId="LiveId" clId="{50AFD6A8-834B-4C9F-B4F7-A63E64F8688D}" dt="2024-03-11T14:07:18.918" v="291" actId="20577"/>
          <ac:spMkLst>
            <pc:docMk/>
            <pc:sldMk cId="2658125429" sldId="258"/>
            <ac:spMk id="2" creationId="{21941065-E861-5B90-873C-B2D7EF9E8D44}"/>
          </ac:spMkLst>
        </pc:spChg>
        <pc:spChg chg="add del mod">
          <ac:chgData name="Abdourahmane DIALLO" userId="4760343351f3e6f7" providerId="LiveId" clId="{50AFD6A8-834B-4C9F-B4F7-A63E64F8688D}" dt="2024-03-11T14:07:42.555" v="297" actId="931"/>
          <ac:spMkLst>
            <pc:docMk/>
            <pc:sldMk cId="2658125429" sldId="258"/>
            <ac:spMk id="4" creationId="{455D5F74-8616-0A43-3E9E-09BD0F81D703}"/>
          </ac:spMkLst>
        </pc:spChg>
        <pc:spChg chg="mod">
          <ac:chgData name="Abdourahmane DIALLO" userId="4760343351f3e6f7" providerId="LiveId" clId="{50AFD6A8-834B-4C9F-B4F7-A63E64F8688D}" dt="2024-03-11T14:16:12.929" v="496" actId="1076"/>
          <ac:spMkLst>
            <pc:docMk/>
            <pc:sldMk cId="2658125429" sldId="258"/>
            <ac:spMk id="7" creationId="{41121055-7FEA-54AA-5465-185D1B1D57ED}"/>
          </ac:spMkLst>
        </pc:spChg>
        <pc:spChg chg="mod">
          <ac:chgData name="Abdourahmane DIALLO" userId="4760343351f3e6f7" providerId="LiveId" clId="{50AFD6A8-834B-4C9F-B4F7-A63E64F8688D}" dt="2024-03-11T14:08:34.627" v="323" actId="1076"/>
          <ac:spMkLst>
            <pc:docMk/>
            <pc:sldMk cId="2658125429" sldId="258"/>
            <ac:spMk id="8" creationId="{8524BC52-8227-FC2D-8E2C-9E07411EE06B}"/>
          </ac:spMkLst>
        </pc:spChg>
        <pc:spChg chg="add mod">
          <ac:chgData name="Abdourahmane DIALLO" userId="4760343351f3e6f7" providerId="LiveId" clId="{50AFD6A8-834B-4C9F-B4F7-A63E64F8688D}" dt="2024-03-11T14:14:12.544" v="458"/>
          <ac:spMkLst>
            <pc:docMk/>
            <pc:sldMk cId="2658125429" sldId="258"/>
            <ac:spMk id="11" creationId="{71E13344-1725-E385-48EB-6C753E5B24C6}"/>
          </ac:spMkLst>
        </pc:spChg>
        <pc:picChg chg="del">
          <ac:chgData name="Abdourahmane DIALLO" userId="4760343351f3e6f7" providerId="LiveId" clId="{50AFD6A8-834B-4C9F-B4F7-A63E64F8688D}" dt="2024-03-11T14:07:31.753" v="296" actId="478"/>
          <ac:picMkLst>
            <pc:docMk/>
            <pc:sldMk cId="2658125429" sldId="258"/>
            <ac:picMk id="5" creationId="{5DC7249B-6AAD-9C7E-1C04-7C3AF645637F}"/>
          </ac:picMkLst>
        </pc:picChg>
        <pc:picChg chg="add mod">
          <ac:chgData name="Abdourahmane DIALLO" userId="4760343351f3e6f7" providerId="LiveId" clId="{50AFD6A8-834B-4C9F-B4F7-A63E64F8688D}" dt="2024-03-11T14:17:13.146" v="502" actId="555"/>
          <ac:picMkLst>
            <pc:docMk/>
            <pc:sldMk cId="2658125429" sldId="258"/>
            <ac:picMk id="10" creationId="{F69F0593-0C1A-2A50-601F-8FAD115DDD5B}"/>
          </ac:picMkLst>
        </pc:picChg>
      </pc:sldChg>
      <pc:sldChg chg="addSp delSp modSp add mod">
        <pc:chgData name="Abdourahmane DIALLO" userId="4760343351f3e6f7" providerId="LiveId" clId="{50AFD6A8-834B-4C9F-B4F7-A63E64F8688D}" dt="2024-03-11T14:17:03.861" v="501" actId="555"/>
        <pc:sldMkLst>
          <pc:docMk/>
          <pc:sldMk cId="2577689579" sldId="259"/>
        </pc:sldMkLst>
        <pc:spChg chg="mod">
          <ac:chgData name="Abdourahmane DIALLO" userId="4760343351f3e6f7" providerId="LiveId" clId="{50AFD6A8-834B-4C9F-B4F7-A63E64F8688D}" dt="2024-03-11T14:08:58.234" v="336" actId="20577"/>
          <ac:spMkLst>
            <pc:docMk/>
            <pc:sldMk cId="2577689579" sldId="259"/>
            <ac:spMk id="2" creationId="{21941065-E861-5B90-873C-B2D7EF9E8D44}"/>
          </ac:spMkLst>
        </pc:spChg>
        <pc:spChg chg="add del mod">
          <ac:chgData name="Abdourahmane DIALLO" userId="4760343351f3e6f7" providerId="LiveId" clId="{50AFD6A8-834B-4C9F-B4F7-A63E64F8688D}" dt="2024-03-11T14:09:09.621" v="337" actId="931"/>
          <ac:spMkLst>
            <pc:docMk/>
            <pc:sldMk cId="2577689579" sldId="259"/>
            <ac:spMk id="4" creationId="{1701B9A2-6E00-33E9-F877-C51F1F9E9DD4}"/>
          </ac:spMkLst>
        </pc:spChg>
        <pc:spChg chg="mod">
          <ac:chgData name="Abdourahmane DIALLO" userId="4760343351f3e6f7" providerId="LiveId" clId="{50AFD6A8-834B-4C9F-B4F7-A63E64F8688D}" dt="2024-03-11T14:16:08.243" v="495" actId="1076"/>
          <ac:spMkLst>
            <pc:docMk/>
            <pc:sldMk cId="2577689579" sldId="259"/>
            <ac:spMk id="7" creationId="{41121055-7FEA-54AA-5465-185D1B1D57ED}"/>
          </ac:spMkLst>
        </pc:spChg>
        <pc:spChg chg="mod">
          <ac:chgData name="Abdourahmane DIALLO" userId="4760343351f3e6f7" providerId="LiveId" clId="{50AFD6A8-834B-4C9F-B4F7-A63E64F8688D}" dt="2024-03-11T14:09:25.574" v="363" actId="1076"/>
          <ac:spMkLst>
            <pc:docMk/>
            <pc:sldMk cId="2577689579" sldId="259"/>
            <ac:spMk id="8" creationId="{8524BC52-8227-FC2D-8E2C-9E07411EE06B}"/>
          </ac:spMkLst>
        </pc:spChg>
        <pc:spChg chg="add mod">
          <ac:chgData name="Abdourahmane DIALLO" userId="4760343351f3e6f7" providerId="LiveId" clId="{50AFD6A8-834B-4C9F-B4F7-A63E64F8688D}" dt="2024-03-11T14:15:36.219" v="494" actId="20577"/>
          <ac:spMkLst>
            <pc:docMk/>
            <pc:sldMk cId="2577689579" sldId="259"/>
            <ac:spMk id="11" creationId="{C85C0873-C1C3-F62F-A593-D7B47F9320D0}"/>
          </ac:spMkLst>
        </pc:spChg>
        <pc:picChg chg="del">
          <ac:chgData name="Abdourahmane DIALLO" userId="4760343351f3e6f7" providerId="LiveId" clId="{50AFD6A8-834B-4C9F-B4F7-A63E64F8688D}" dt="2024-03-11T14:08:49.542" v="327" actId="478"/>
          <ac:picMkLst>
            <pc:docMk/>
            <pc:sldMk cId="2577689579" sldId="259"/>
            <ac:picMk id="5" creationId="{5DC7249B-6AAD-9C7E-1C04-7C3AF645637F}"/>
          </ac:picMkLst>
        </pc:picChg>
        <pc:picChg chg="add mod">
          <ac:chgData name="Abdourahmane DIALLO" userId="4760343351f3e6f7" providerId="LiveId" clId="{50AFD6A8-834B-4C9F-B4F7-A63E64F8688D}" dt="2024-03-11T14:17:03.861" v="501" actId="555"/>
          <ac:picMkLst>
            <pc:docMk/>
            <pc:sldMk cId="2577689579" sldId="259"/>
            <ac:picMk id="10" creationId="{5BE321B3-A78D-D2F2-1246-0CABBA4C80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88250-A3B6-CC91-4008-DDEE319D4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7ED2B9-A2DF-C0CB-8A7D-BC89B79E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61264-E990-B1A7-B74A-FD1DBD50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402ED-C826-4156-0163-0DC2FD0A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BA438-3A5D-D1F2-31C7-5B6F712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05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C3659-73CE-F928-866D-FC2F46AA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806929-ED78-6DB7-ED89-5DAD7A764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F5133-F106-C2CF-D584-1F140DC4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848564-988B-0DFA-03BB-3A1AFE78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A7493-B7D5-3432-5D09-DCD34B28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83F4BC-74D5-01AA-6A7C-877C70242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216C99-94AC-558B-CFD5-855BE354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2194B-24F7-2F56-00CC-D5A72E65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5B2E67-204F-DEA4-A344-571D9448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3EC9C-EE9A-8C26-73C1-9F13365A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6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CBE0D-1E39-AC69-C320-5BFBF75F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15DF7-9140-31D0-7AD1-6EF988A4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B563F1-E025-DA68-69D3-E29DC4B5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5F190D-5015-09C6-D21C-BE6EBEB4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8C766-881C-4C63-532D-2315CC79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30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D799B-4916-16A5-F7E7-F2771D63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1ABFD-63C5-98DF-778F-69009159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ACC33-A088-1982-4563-65E2692C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948EE-5DDC-8A6C-F0E7-2EDD0322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21A48-BF47-C730-19DD-11BAAFB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5EEA7-068D-6758-FCA6-3D0B50CA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60BA8-5E11-F3DA-C2F2-B2B261CF5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BD341D-A4DE-E929-55F5-DF916427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3872BD-D209-251A-937B-AE28A368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7BC57B-8CFA-CCF0-5A03-2A9D15E4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74B03B-CE6B-AE1E-058C-1199586D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24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433A5-9388-A3B4-B6D8-F32091BE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515E56-1475-E758-E75B-1B3AF29D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107B9A-BEF8-21EF-6990-4ABADF6E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E29F2A-1E75-000D-2801-BED9BF970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A01A9A-E8E3-2F78-CB7A-07ADABFA8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5BC76B-C86C-F58E-736A-BB8A354F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CB6242-6729-7A5E-6893-6BB5F743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5D7420-D4DE-3D07-8133-039403A2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4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469CE-03CF-A4B2-9389-902CE19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A4BD65-175F-9758-F4FE-C295D03B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9ABD63-D520-7A6E-BC3E-13E77B5F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C7F6E6-04DC-9A7A-6182-036FAFA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866557-F66E-067A-2B56-DD778BBA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BD8FF0-9092-FE1D-2308-F3C9A211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E5FFFF-26CB-762A-5FEA-4E705BDE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35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BAE7A-A6EE-6914-2A56-2334C8C9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5309D-5A31-5904-EF90-5AC1673E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39BA1E-AA5B-543E-3A07-EB0E2654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03EF09-6BCB-CDF5-7DF2-50DB6CA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904B72-1CDE-2550-C670-3CDB6F2F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516286-15EC-DDBB-CDB4-692077A6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20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5E778-26EE-05E7-8C67-FF32EB07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1F354C-2F40-907C-BB58-A305456A2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535A8-9723-94A3-0F1B-FA205BC8E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9A0737-FB44-6EF1-454C-B0E8A30C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FC29FE-B1E3-7C6B-62E6-FFBB3E2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A1684-7948-D10D-1966-DD9DA656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07C19B-0F2A-2193-5F64-35501EC8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8E4B1-2E29-98C3-F603-F2946439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7E7EB-14CC-8B70-55B9-22C3CEC25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0E6BC-AD61-4337-9F26-35B8D5C77B0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C4867-8AD7-9318-E630-FE8F745B3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71876F-5F05-870C-E3E8-A91AF80AD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D0C08-2BDA-40E2-AC5A-016FFE81C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9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6A5AC-182D-F6A0-6CC5-ABCAD6B6D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Résultats préliminaires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7CE2E3-F145-7621-3E66-ED727B3B3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11/03/2024</a:t>
            </a:r>
          </a:p>
        </p:txBody>
      </p:sp>
    </p:spTree>
    <p:extLst>
      <p:ext uri="{BB962C8B-B14F-4D97-AF65-F5344CB8AC3E}">
        <p14:creationId xmlns:p14="http://schemas.microsoft.com/office/powerpoint/2010/main" val="1634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41065-E861-5B90-873C-B2D7EF9E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Total </a:t>
            </a:r>
            <a:r>
              <a:rPr lang="fr-FR" dirty="0" err="1"/>
              <a:t>abundance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DC7249B-6AAD-9C7E-1C04-7C3AF645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18000"/>
            <a:ext cx="5040000" cy="50400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121055-7FEA-54AA-5465-185D1B1D57ED}"/>
              </a:ext>
            </a:extLst>
          </p:cNvPr>
          <p:cNvSpPr txBox="1"/>
          <p:nvPr/>
        </p:nvSpPr>
        <p:spPr>
          <a:xfrm>
            <a:off x="6261375" y="934063"/>
            <a:ext cx="42377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La moyenne et la </a:t>
            </a:r>
            <a:r>
              <a:rPr lang="fr-FR" dirty="0" err="1"/>
              <a:t>sd</a:t>
            </a:r>
            <a:r>
              <a:rPr lang="fr-FR" dirty="0"/>
              <a:t> de </a:t>
            </a:r>
            <a:r>
              <a:rPr lang="fr-FR" dirty="0" err="1"/>
              <a:t>AB_tot</a:t>
            </a:r>
            <a:r>
              <a:rPr lang="fr-FR" dirty="0"/>
              <a:t> de la BDD après sélection protocole et 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24BC52-8227-FC2D-8E2C-9E07411EE06B}"/>
              </a:ext>
            </a:extLst>
          </p:cNvPr>
          <p:cNvSpPr txBox="1"/>
          <p:nvPr/>
        </p:nvSpPr>
        <p:spPr>
          <a:xfrm>
            <a:off x="464575" y="3429000"/>
            <a:ext cx="27800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RMSE sur le JDD test (20% de la BDD après sélection -&gt; 679 </a:t>
            </a:r>
            <a:r>
              <a:rPr lang="fr-FR" dirty="0" err="1"/>
              <a:t>obs</a:t>
            </a:r>
            <a:r>
              <a:rPr lang="fr-FR" dirty="0"/>
              <a:t>) avec 30 simulations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7682C6-9ACC-7C33-61E8-D90EA16828C0}"/>
              </a:ext>
            </a:extLst>
          </p:cNvPr>
          <p:cNvSpPr txBox="1"/>
          <p:nvPr/>
        </p:nvSpPr>
        <p:spPr>
          <a:xfrm>
            <a:off x="8947354" y="2756924"/>
            <a:ext cx="27800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R² sur le JDD test (20% de la BDD après sélection -&gt; 679 </a:t>
            </a:r>
            <a:r>
              <a:rPr lang="fr-FR" dirty="0" err="1"/>
              <a:t>obs</a:t>
            </a:r>
            <a:r>
              <a:rPr lang="fr-FR" dirty="0"/>
              <a:t>) avec 30 simulations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220CB4-FD99-9EA5-212B-3B5A8E442EBE}"/>
              </a:ext>
            </a:extLst>
          </p:cNvPr>
          <p:cNvSpPr txBox="1"/>
          <p:nvPr/>
        </p:nvSpPr>
        <p:spPr>
          <a:xfrm>
            <a:off x="9019866" y="5729438"/>
            <a:ext cx="263504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Best algo = RF car + rapide, + faible RMSE et + faible </a:t>
            </a:r>
            <a:r>
              <a:rPr lang="fr-FR" dirty="0" err="1"/>
              <a:t>sd</a:t>
            </a:r>
            <a:r>
              <a:rPr lang="fr-FR" dirty="0"/>
              <a:t>(RMSE)</a:t>
            </a:r>
          </a:p>
        </p:txBody>
      </p:sp>
    </p:spTree>
    <p:extLst>
      <p:ext uri="{BB962C8B-B14F-4D97-AF65-F5344CB8AC3E}">
        <p14:creationId xmlns:p14="http://schemas.microsoft.com/office/powerpoint/2010/main" val="5494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41065-E861-5B90-873C-B2D7EF9E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Total </a:t>
            </a:r>
            <a:r>
              <a:rPr lang="fr-FR" dirty="0" err="1"/>
              <a:t>biomass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121055-7FEA-54AA-5465-185D1B1D57ED}"/>
              </a:ext>
            </a:extLst>
          </p:cNvPr>
          <p:cNvSpPr txBox="1"/>
          <p:nvPr/>
        </p:nvSpPr>
        <p:spPr>
          <a:xfrm>
            <a:off x="5710768" y="953728"/>
            <a:ext cx="42377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La moyenne et la </a:t>
            </a:r>
            <a:r>
              <a:rPr lang="fr-FR" dirty="0" err="1"/>
              <a:t>sd</a:t>
            </a:r>
            <a:r>
              <a:rPr lang="fr-FR" dirty="0"/>
              <a:t> de </a:t>
            </a:r>
            <a:r>
              <a:rPr lang="fr-FR" dirty="0" err="1"/>
              <a:t>BM_tot</a:t>
            </a:r>
            <a:r>
              <a:rPr lang="fr-FR" dirty="0"/>
              <a:t> de la BDD après sélection protocole et 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24BC52-8227-FC2D-8E2C-9E07411EE06B}"/>
              </a:ext>
            </a:extLst>
          </p:cNvPr>
          <p:cNvSpPr txBox="1"/>
          <p:nvPr/>
        </p:nvSpPr>
        <p:spPr>
          <a:xfrm>
            <a:off x="631722" y="3429000"/>
            <a:ext cx="27800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RMSE sur le JDD test (20% de la BDD après sélection -&gt; 679 </a:t>
            </a:r>
            <a:r>
              <a:rPr lang="fr-FR" dirty="0" err="1"/>
              <a:t>obs</a:t>
            </a:r>
            <a:r>
              <a:rPr lang="fr-FR" dirty="0"/>
              <a:t>) avec 30 simulations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7682C6-9ACC-7C33-61E8-D90EA16828C0}"/>
              </a:ext>
            </a:extLst>
          </p:cNvPr>
          <p:cNvSpPr txBox="1"/>
          <p:nvPr/>
        </p:nvSpPr>
        <p:spPr>
          <a:xfrm>
            <a:off x="9127478" y="3119284"/>
            <a:ext cx="27800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R² sur le JDD test (20% de la BDD après sélection -&gt; 679 </a:t>
            </a:r>
            <a:r>
              <a:rPr lang="fr-FR" dirty="0" err="1"/>
              <a:t>obs</a:t>
            </a:r>
            <a:r>
              <a:rPr lang="fr-FR" dirty="0"/>
              <a:t>) avec 30 simulations</a:t>
            </a:r>
          </a:p>
        </p:txBody>
      </p:sp>
      <p:pic>
        <p:nvPicPr>
          <p:cNvPr id="10" name="Espace réservé du contenu 9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F69F0593-0C1A-2A50-601F-8FAD115DD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18000"/>
            <a:ext cx="5040000" cy="50400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1E13344-1725-E385-48EB-6C753E5B24C6}"/>
              </a:ext>
            </a:extLst>
          </p:cNvPr>
          <p:cNvSpPr txBox="1"/>
          <p:nvPr/>
        </p:nvSpPr>
        <p:spPr>
          <a:xfrm>
            <a:off x="9019866" y="5729438"/>
            <a:ext cx="263504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Best algo = RF car + rapide, + faible RMSE et + faible </a:t>
            </a:r>
            <a:r>
              <a:rPr lang="fr-FR" dirty="0" err="1"/>
              <a:t>sd</a:t>
            </a:r>
            <a:r>
              <a:rPr lang="fr-FR" dirty="0"/>
              <a:t>(RMSE)</a:t>
            </a:r>
          </a:p>
        </p:txBody>
      </p:sp>
    </p:spTree>
    <p:extLst>
      <p:ext uri="{BB962C8B-B14F-4D97-AF65-F5344CB8AC3E}">
        <p14:creationId xmlns:p14="http://schemas.microsoft.com/office/powerpoint/2010/main" val="26581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41065-E861-5B90-873C-B2D7EF9E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Richness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121055-7FEA-54AA-5465-185D1B1D57ED}"/>
              </a:ext>
            </a:extLst>
          </p:cNvPr>
          <p:cNvSpPr txBox="1"/>
          <p:nvPr/>
        </p:nvSpPr>
        <p:spPr>
          <a:xfrm>
            <a:off x="5464962" y="1076607"/>
            <a:ext cx="42377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La moyenne et la </a:t>
            </a:r>
            <a:r>
              <a:rPr lang="fr-FR" dirty="0" err="1"/>
              <a:t>sd</a:t>
            </a:r>
            <a:r>
              <a:rPr lang="fr-FR" dirty="0"/>
              <a:t> de </a:t>
            </a:r>
            <a:r>
              <a:rPr lang="fr-FR" dirty="0" err="1"/>
              <a:t>Richess_tot</a:t>
            </a:r>
            <a:r>
              <a:rPr lang="fr-FR" dirty="0"/>
              <a:t> de la BDD après sélection protocole et 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24BC52-8227-FC2D-8E2C-9E07411EE06B}"/>
              </a:ext>
            </a:extLst>
          </p:cNvPr>
          <p:cNvSpPr txBox="1"/>
          <p:nvPr/>
        </p:nvSpPr>
        <p:spPr>
          <a:xfrm>
            <a:off x="540190" y="3436374"/>
            <a:ext cx="27800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RMSE sur le JDD test (20% de la BDD après sélection -&gt; 679 </a:t>
            </a:r>
            <a:r>
              <a:rPr lang="fr-FR" dirty="0" err="1"/>
              <a:t>obs</a:t>
            </a:r>
            <a:r>
              <a:rPr lang="fr-FR" dirty="0"/>
              <a:t>) avec 30 simulations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7682C6-9ACC-7C33-61E8-D90EA16828C0}"/>
              </a:ext>
            </a:extLst>
          </p:cNvPr>
          <p:cNvSpPr txBox="1"/>
          <p:nvPr/>
        </p:nvSpPr>
        <p:spPr>
          <a:xfrm>
            <a:off x="9127478" y="3119284"/>
            <a:ext cx="27800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R² sur le JDD test (20% de la BDD après sélection -&gt; 679 </a:t>
            </a:r>
            <a:r>
              <a:rPr lang="fr-FR" dirty="0" err="1"/>
              <a:t>obs</a:t>
            </a:r>
            <a:r>
              <a:rPr lang="fr-FR" dirty="0"/>
              <a:t>) avec 30 simulations</a:t>
            </a:r>
          </a:p>
        </p:txBody>
      </p:sp>
      <p:pic>
        <p:nvPicPr>
          <p:cNvPr id="10" name="Espace réservé du contenu 9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BE321B3-A78D-D2F2-1246-0CABBA4C8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18000"/>
            <a:ext cx="5040000" cy="50400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85C0873-C1C3-F62F-A593-D7B47F9320D0}"/>
              </a:ext>
            </a:extLst>
          </p:cNvPr>
          <p:cNvSpPr txBox="1"/>
          <p:nvPr/>
        </p:nvSpPr>
        <p:spPr>
          <a:xfrm>
            <a:off x="9019866" y="5729438"/>
            <a:ext cx="263504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Best algo = GBM car + faible RMSE et + forte R² </a:t>
            </a:r>
          </a:p>
        </p:txBody>
      </p:sp>
    </p:spTree>
    <p:extLst>
      <p:ext uri="{BB962C8B-B14F-4D97-AF65-F5344CB8AC3E}">
        <p14:creationId xmlns:p14="http://schemas.microsoft.com/office/powerpoint/2010/main" val="2577689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Résultats préliminaires</vt:lpstr>
      <vt:lpstr>Total abundance</vt:lpstr>
      <vt:lpstr>Total biomass</vt:lpstr>
      <vt:lpstr>Richness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Résultats préliminaires</dc:title>
  <dc:creator>Abdourahmane DIALLO</dc:creator>
  <cp:lastModifiedBy>Abdourahmane DIALLO</cp:lastModifiedBy>
  <cp:revision>1</cp:revision>
  <dcterms:created xsi:type="dcterms:W3CDTF">2024-03-11T13:58:53Z</dcterms:created>
  <dcterms:modified xsi:type="dcterms:W3CDTF">2024-03-11T14:17:30Z</dcterms:modified>
</cp:coreProperties>
</file>