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8" r:id="rId2"/>
    <p:sldId id="264" r:id="rId3"/>
    <p:sldId id="278" r:id="rId4"/>
    <p:sldId id="279" r:id="rId5"/>
    <p:sldId id="270" r:id="rId6"/>
    <p:sldId id="271" r:id="rId7"/>
    <p:sldId id="272" r:id="rId8"/>
    <p:sldId id="284" r:id="rId9"/>
    <p:sldId id="273" r:id="rId10"/>
    <p:sldId id="281" r:id="rId11"/>
    <p:sldId id="280" r:id="rId12"/>
    <p:sldId id="282" r:id="rId13"/>
    <p:sldId id="275" r:id="rId14"/>
    <p:sldId id="283" r:id="rId15"/>
    <p:sldId id="277" r:id="rId16"/>
    <p:sldId id="267" r:id="rId17"/>
    <p:sldId id="530" r:id="rId18"/>
    <p:sldId id="464" r:id="rId19"/>
    <p:sldId id="531" r:id="rId20"/>
    <p:sldId id="532" r:id="rId21"/>
    <p:sldId id="363" r:id="rId22"/>
    <p:sldId id="528" r:id="rId23"/>
    <p:sldId id="517" r:id="rId24"/>
    <p:sldId id="516" r:id="rId25"/>
    <p:sldId id="521" r:id="rId26"/>
    <p:sldId id="522" r:id="rId27"/>
    <p:sldId id="45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E5"/>
    <a:srgbClr val="AFCA00"/>
    <a:srgbClr val="CD690F"/>
    <a:srgbClr val="00A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F2539-D8A4-4A7B-A149-62C96452CA4F}" v="14" dt="2024-07-06T13:18:35.436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9"/>
  </p:normalViewPr>
  <p:slideViewPr>
    <p:cSldViewPr snapToGrid="0" snapToObjects="1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ourahmane DIALLO" userId="4760343351f3e6f7" providerId="LiveId" clId="{5A98ADCF-209D-4F77-ADEE-761404206310}"/>
    <pc:docChg chg="undo redo custSel addSld delSld modSld sldOrd">
      <pc:chgData name="Abdourahmane DIALLO" userId="4760343351f3e6f7" providerId="LiveId" clId="{5A98ADCF-209D-4F77-ADEE-761404206310}" dt="2024-07-05T10:40:41.094" v="3090"/>
      <pc:docMkLst>
        <pc:docMk/>
      </pc:docMkLst>
      <pc:sldChg chg="addSp modSp mod">
        <pc:chgData name="Abdourahmane DIALLO" userId="4760343351f3e6f7" providerId="LiveId" clId="{5A98ADCF-209D-4F77-ADEE-761404206310}" dt="2024-07-05T10:17:32.125" v="2911" actId="207"/>
        <pc:sldMkLst>
          <pc:docMk/>
          <pc:sldMk cId="2724082467" sldId="264"/>
        </pc:sldMkLst>
        <pc:spChg chg="add mod">
          <ac:chgData name="Abdourahmane DIALLO" userId="4760343351f3e6f7" providerId="LiveId" clId="{5A98ADCF-209D-4F77-ADEE-761404206310}" dt="2024-07-05T10:17:32.125" v="2911" actId="207"/>
          <ac:spMkLst>
            <pc:docMk/>
            <pc:sldMk cId="2724082467" sldId="264"/>
            <ac:spMk id="2" creationId="{A1AE9750-5A92-C2A0-391C-8749D1838E80}"/>
          </ac:spMkLst>
        </pc:spChg>
        <pc:spChg chg="mod">
          <ac:chgData name="Abdourahmane DIALLO" userId="4760343351f3e6f7" providerId="LiveId" clId="{5A98ADCF-209D-4F77-ADEE-761404206310}" dt="2024-07-03T12:46:11.095" v="1314" actId="790"/>
          <ac:spMkLst>
            <pc:docMk/>
            <pc:sldMk cId="2724082467" sldId="264"/>
            <ac:spMk id="3" creationId="{7A7AA06D-86E5-D644-BE7B-A78E0C34811F}"/>
          </ac:spMkLst>
        </pc:spChg>
        <pc:spChg chg="mod">
          <ac:chgData name="Abdourahmane DIALLO" userId="4760343351f3e6f7" providerId="LiveId" clId="{5A98ADCF-209D-4F77-ADEE-761404206310}" dt="2024-07-03T12:45:48.938" v="1313" actId="2711"/>
          <ac:spMkLst>
            <pc:docMk/>
            <pc:sldMk cId="2724082467" sldId="264"/>
            <ac:spMk id="7" creationId="{195E448C-FB38-6F4B-B7C8-61A8B4646195}"/>
          </ac:spMkLst>
        </pc:spChg>
        <pc:spChg chg="mod">
          <ac:chgData name="Abdourahmane DIALLO" userId="4760343351f3e6f7" providerId="LiveId" clId="{5A98ADCF-209D-4F77-ADEE-761404206310}" dt="2024-07-03T12:45:48.938" v="1313" actId="2711"/>
          <ac:spMkLst>
            <pc:docMk/>
            <pc:sldMk cId="2724082467" sldId="264"/>
            <ac:spMk id="11" creationId="{1FE07E92-280A-E84D-940B-3A178322129E}"/>
          </ac:spMkLst>
        </pc:spChg>
        <pc:spChg chg="mod">
          <ac:chgData name="Abdourahmane DIALLO" userId="4760343351f3e6f7" providerId="LiveId" clId="{5A98ADCF-209D-4F77-ADEE-761404206310}" dt="2024-07-05T09:55:49.698" v="2903" actId="20577"/>
          <ac:spMkLst>
            <pc:docMk/>
            <pc:sldMk cId="2724082467" sldId="264"/>
            <ac:spMk id="14" creationId="{1BE1FC20-5D9F-44BE-99A7-C708DCAB2F4D}"/>
          </ac:spMkLst>
        </pc:spChg>
        <pc:spChg chg="mod">
          <ac:chgData name="Abdourahmane DIALLO" userId="4760343351f3e6f7" providerId="LiveId" clId="{5A98ADCF-209D-4F77-ADEE-761404206310}" dt="2024-07-04T15:41:02.634" v="2720" actId="20577"/>
          <ac:spMkLst>
            <pc:docMk/>
            <pc:sldMk cId="2724082467" sldId="264"/>
            <ac:spMk id="15" creationId="{016388E9-9AE3-4A32-B6D9-65488DDFC2E6}"/>
          </ac:spMkLst>
        </pc:spChg>
        <pc:picChg chg="mod">
          <ac:chgData name="Abdourahmane DIALLO" userId="4760343351f3e6f7" providerId="LiveId" clId="{5A98ADCF-209D-4F77-ADEE-761404206310}" dt="2024-07-04T09:45:16.744" v="1717" actId="1076"/>
          <ac:picMkLst>
            <pc:docMk/>
            <pc:sldMk cId="2724082467" sldId="264"/>
            <ac:picMk id="25" creationId="{E4D38D9B-5B13-F647-93DB-9D0C113D8F61}"/>
          </ac:picMkLst>
        </pc:picChg>
        <pc:picChg chg="mod">
          <ac:chgData name="Abdourahmane DIALLO" userId="4760343351f3e6f7" providerId="LiveId" clId="{5A98ADCF-209D-4F77-ADEE-761404206310}" dt="2024-07-03T12:45:23.401" v="1289" actId="1076"/>
          <ac:picMkLst>
            <pc:docMk/>
            <pc:sldMk cId="2724082467" sldId="264"/>
            <ac:picMk id="31" creationId="{DF90B901-AE4A-5741-BB49-9C0C3BD9FF8C}"/>
          </ac:picMkLst>
        </pc:picChg>
        <pc:picChg chg="mod">
          <ac:chgData name="Abdourahmane DIALLO" userId="4760343351f3e6f7" providerId="LiveId" clId="{5A98ADCF-209D-4F77-ADEE-761404206310}" dt="2024-07-04T09:45:19.001" v="1718" actId="1076"/>
          <ac:picMkLst>
            <pc:docMk/>
            <pc:sldMk cId="2724082467" sldId="264"/>
            <ac:picMk id="35" creationId="{64E39446-BE64-F24D-902C-301A0C68D59D}"/>
          </ac:picMkLst>
        </pc:picChg>
      </pc:sldChg>
      <pc:sldChg chg="delSp modSp del mod">
        <pc:chgData name="Abdourahmane DIALLO" userId="4760343351f3e6f7" providerId="LiveId" clId="{5A98ADCF-209D-4F77-ADEE-761404206310}" dt="2024-07-03T12:43:45.905" v="1116" actId="47"/>
        <pc:sldMkLst>
          <pc:docMk/>
          <pc:sldMk cId="2144845691" sldId="265"/>
        </pc:sldMkLst>
        <pc:spChg chg="del mod">
          <ac:chgData name="Abdourahmane DIALLO" userId="4760343351f3e6f7" providerId="LiveId" clId="{5A98ADCF-209D-4F77-ADEE-761404206310}" dt="2024-07-02T09:38:10.026" v="792" actId="478"/>
          <ac:spMkLst>
            <pc:docMk/>
            <pc:sldMk cId="2144845691" sldId="265"/>
            <ac:spMk id="9" creationId="{8CCDD2C7-0CB6-44EA-9BA7-10550E78AB62}"/>
          </ac:spMkLst>
        </pc:spChg>
        <pc:spChg chg="mod">
          <ac:chgData name="Abdourahmane DIALLO" userId="4760343351f3e6f7" providerId="LiveId" clId="{5A98ADCF-209D-4F77-ADEE-761404206310}" dt="2024-07-02T09:38:14.556" v="793" actId="1076"/>
          <ac:spMkLst>
            <pc:docMk/>
            <pc:sldMk cId="2144845691" sldId="265"/>
            <ac:spMk id="10" creationId="{B0462B8A-D06C-41C6-A7AF-44E6465F7003}"/>
          </ac:spMkLst>
        </pc:spChg>
        <pc:spChg chg="mod">
          <ac:chgData name="Abdourahmane DIALLO" userId="4760343351f3e6f7" providerId="LiveId" clId="{5A98ADCF-209D-4F77-ADEE-761404206310}" dt="2024-07-02T09:38:16.991" v="794" actId="1076"/>
          <ac:spMkLst>
            <pc:docMk/>
            <pc:sldMk cId="2144845691" sldId="265"/>
            <ac:spMk id="11" creationId="{70BEFC06-2035-4B91-B6C0-FC2CE1278C8D}"/>
          </ac:spMkLst>
        </pc:spChg>
      </pc:sldChg>
      <pc:sldChg chg="addSp modSp mod">
        <pc:chgData name="Abdourahmane DIALLO" userId="4760343351f3e6f7" providerId="LiveId" clId="{5A98ADCF-209D-4F77-ADEE-761404206310}" dt="2024-07-05T10:18:39.781" v="2929" actId="1076"/>
        <pc:sldMkLst>
          <pc:docMk/>
          <pc:sldMk cId="760169730" sldId="267"/>
        </pc:sldMkLst>
        <pc:spChg chg="add mod">
          <ac:chgData name="Abdourahmane DIALLO" userId="4760343351f3e6f7" providerId="LiveId" clId="{5A98ADCF-209D-4F77-ADEE-761404206310}" dt="2024-07-05T10:18:39.781" v="2929" actId="1076"/>
          <ac:spMkLst>
            <pc:docMk/>
            <pc:sldMk cId="760169730" sldId="267"/>
            <ac:spMk id="2" creationId="{876A92F5-CE32-3EC6-F813-AB2BF656AA50}"/>
          </ac:spMkLst>
        </pc:spChg>
      </pc:sldChg>
      <pc:sldChg chg="modSp mod">
        <pc:chgData name="Abdourahmane DIALLO" userId="4760343351f3e6f7" providerId="LiveId" clId="{5A98ADCF-209D-4F77-ADEE-761404206310}" dt="2024-07-04T15:32:38.653" v="2343" actId="20577"/>
        <pc:sldMkLst>
          <pc:docMk/>
          <pc:sldMk cId="2890569529" sldId="268"/>
        </pc:sldMkLst>
        <pc:spChg chg="mod">
          <ac:chgData name="Abdourahmane DIALLO" userId="4760343351f3e6f7" providerId="LiveId" clId="{5A98ADCF-209D-4F77-ADEE-761404206310}" dt="2024-07-04T15:32:38.653" v="2343" actId="20577"/>
          <ac:spMkLst>
            <pc:docMk/>
            <pc:sldMk cId="2890569529" sldId="268"/>
            <ac:spMk id="18" creationId="{964D587F-A6B3-5241-978A-C87040FB68E4}"/>
          </ac:spMkLst>
        </pc:spChg>
        <pc:spChg chg="mod">
          <ac:chgData name="Abdourahmane DIALLO" userId="4760343351f3e6f7" providerId="LiveId" clId="{5A98ADCF-209D-4F77-ADEE-761404206310}" dt="2024-07-03T12:44:55.530" v="1262" actId="20577"/>
          <ac:spMkLst>
            <pc:docMk/>
            <pc:sldMk cId="2890569529" sldId="268"/>
            <ac:spMk id="19" creationId="{0E8D79AB-8294-3C41-B9E0-23224C400019}"/>
          </ac:spMkLst>
        </pc:spChg>
        <pc:picChg chg="mod">
          <ac:chgData name="Abdourahmane DIALLO" userId="4760343351f3e6f7" providerId="LiveId" clId="{5A98ADCF-209D-4F77-ADEE-761404206310}" dt="2024-07-03T12:44:20.907" v="1170" actId="1038"/>
          <ac:picMkLst>
            <pc:docMk/>
            <pc:sldMk cId="2890569529" sldId="268"/>
            <ac:picMk id="12" creationId="{1D1AC235-1B6C-DB42-AE06-C769F4487FB0}"/>
          </ac:picMkLst>
        </pc:picChg>
        <pc:picChg chg="mod">
          <ac:chgData name="Abdourahmane DIALLO" userId="4760343351f3e6f7" providerId="LiveId" clId="{5A98ADCF-209D-4F77-ADEE-761404206310}" dt="2024-07-03T12:44:28.427" v="1251" actId="1038"/>
          <ac:picMkLst>
            <pc:docMk/>
            <pc:sldMk cId="2890569529" sldId="268"/>
            <ac:picMk id="16" creationId="{60E3A105-0B18-BD46-9EE2-E06E534C95B3}"/>
          </ac:picMkLst>
        </pc:picChg>
      </pc:sldChg>
      <pc:sldChg chg="addSp delSp modSp mod">
        <pc:chgData name="Abdourahmane DIALLO" userId="4760343351f3e6f7" providerId="LiveId" clId="{5A98ADCF-209D-4F77-ADEE-761404206310}" dt="2024-07-05T10:21:11.813" v="2937" actId="478"/>
        <pc:sldMkLst>
          <pc:docMk/>
          <pc:sldMk cId="2527199671" sldId="270"/>
        </pc:sldMkLst>
        <pc:spChg chg="del">
          <ac:chgData name="Abdourahmane DIALLO" userId="4760343351f3e6f7" providerId="LiveId" clId="{5A98ADCF-209D-4F77-ADEE-761404206310}" dt="2024-07-03T12:54:50.579" v="1387" actId="478"/>
          <ac:spMkLst>
            <pc:docMk/>
            <pc:sldMk cId="2527199671" sldId="270"/>
            <ac:spMk id="2" creationId="{A3474D32-3FB2-49D6-A1E7-1366EBCC6511}"/>
          </ac:spMkLst>
        </pc:spChg>
        <pc:spChg chg="del mod">
          <ac:chgData name="Abdourahmane DIALLO" userId="4760343351f3e6f7" providerId="LiveId" clId="{5A98ADCF-209D-4F77-ADEE-761404206310}" dt="2024-07-05T10:21:11.813" v="2937" actId="478"/>
          <ac:spMkLst>
            <pc:docMk/>
            <pc:sldMk cId="2527199671" sldId="270"/>
            <ac:spMk id="3" creationId="{C3F204B7-F9D3-6A43-9075-6A0A2043C519}"/>
          </ac:spMkLst>
        </pc:spChg>
        <pc:spChg chg="add mod">
          <ac:chgData name="Abdourahmane DIALLO" userId="4760343351f3e6f7" providerId="LiveId" clId="{5A98ADCF-209D-4F77-ADEE-761404206310}" dt="2024-07-05T10:18:08.217" v="2916"/>
          <ac:spMkLst>
            <pc:docMk/>
            <pc:sldMk cId="2527199671" sldId="270"/>
            <ac:spMk id="9" creationId="{77468ACB-27FB-38D4-4163-FC87609F77A1}"/>
          </ac:spMkLst>
        </pc:spChg>
        <pc:spChg chg="add mod">
          <ac:chgData name="Abdourahmane DIALLO" userId="4760343351f3e6f7" providerId="LiveId" clId="{5A98ADCF-209D-4F77-ADEE-761404206310}" dt="2024-07-05T10:21:09.869" v="2936"/>
          <ac:spMkLst>
            <pc:docMk/>
            <pc:sldMk cId="2527199671" sldId="270"/>
            <ac:spMk id="10" creationId="{02D0CC72-CE63-3173-AF21-81D8AA5740B7}"/>
          </ac:spMkLst>
        </pc:spChg>
        <pc:spChg chg="del">
          <ac:chgData name="Abdourahmane DIALLO" userId="4760343351f3e6f7" providerId="LiveId" clId="{5A98ADCF-209D-4F77-ADEE-761404206310}" dt="2024-07-03T12:54:44.003" v="1384" actId="478"/>
          <ac:spMkLst>
            <pc:docMk/>
            <pc:sldMk cId="2527199671" sldId="270"/>
            <ac:spMk id="12" creationId="{0F63A553-EBAF-43E3-96CB-3940EB684237}"/>
          </ac:spMkLst>
        </pc:spChg>
        <pc:spChg chg="del">
          <ac:chgData name="Abdourahmane DIALLO" userId="4760343351f3e6f7" providerId="LiveId" clId="{5A98ADCF-209D-4F77-ADEE-761404206310}" dt="2024-07-03T12:54:46.034" v="1386" actId="478"/>
          <ac:spMkLst>
            <pc:docMk/>
            <pc:sldMk cId="2527199671" sldId="270"/>
            <ac:spMk id="13" creationId="{8BD38688-162D-47D0-ACBA-A9ADE58DBFC6}"/>
          </ac:spMkLst>
        </pc:spChg>
        <pc:spChg chg="del">
          <ac:chgData name="Abdourahmane DIALLO" userId="4760343351f3e6f7" providerId="LiveId" clId="{5A98ADCF-209D-4F77-ADEE-761404206310}" dt="2024-07-03T12:54:45.309" v="1385" actId="478"/>
          <ac:spMkLst>
            <pc:docMk/>
            <pc:sldMk cId="2527199671" sldId="270"/>
            <ac:spMk id="14" creationId="{506F3F37-9173-4264-9FF9-972DDF01C224}"/>
          </ac:spMkLst>
        </pc:spChg>
        <pc:spChg chg="del">
          <ac:chgData name="Abdourahmane DIALLO" userId="4760343351f3e6f7" providerId="LiveId" clId="{5A98ADCF-209D-4F77-ADEE-761404206310}" dt="2024-07-03T12:54:41.429" v="1383" actId="478"/>
          <ac:spMkLst>
            <pc:docMk/>
            <pc:sldMk cId="2527199671" sldId="270"/>
            <ac:spMk id="15" creationId="{A1C859BE-6E64-40EB-BF92-E134EA8DE4AD}"/>
          </ac:spMkLst>
        </pc:spChg>
        <pc:picChg chg="del">
          <ac:chgData name="Abdourahmane DIALLO" userId="4760343351f3e6f7" providerId="LiveId" clId="{5A98ADCF-209D-4F77-ADEE-761404206310}" dt="2024-07-04T09:42:14.503" v="1674" actId="478"/>
          <ac:picMkLst>
            <pc:docMk/>
            <pc:sldMk cId="2527199671" sldId="270"/>
            <ac:picMk id="6" creationId="{8E4F27C9-5D90-C543-BCF0-80F01480AAAC}"/>
          </ac:picMkLst>
        </pc:picChg>
        <pc:picChg chg="add mod">
          <ac:chgData name="Abdourahmane DIALLO" userId="4760343351f3e6f7" providerId="LiveId" clId="{5A98ADCF-209D-4F77-ADEE-761404206310}" dt="2024-07-03T12:54:53.509" v="1389" actId="1076"/>
          <ac:picMkLst>
            <pc:docMk/>
            <pc:sldMk cId="2527199671" sldId="270"/>
            <ac:picMk id="7" creationId="{A3B0BC6B-6782-898F-E614-CF89AC0824A4}"/>
          </ac:picMkLst>
        </pc:picChg>
        <pc:picChg chg="mod">
          <ac:chgData name="Abdourahmane DIALLO" userId="4760343351f3e6f7" providerId="LiveId" clId="{5A98ADCF-209D-4F77-ADEE-761404206310}" dt="2024-07-03T12:54:57.383" v="1390" actId="1076"/>
          <ac:picMkLst>
            <pc:docMk/>
            <pc:sldMk cId="2527199671" sldId="270"/>
            <ac:picMk id="8" creationId="{B5C3C519-BACB-7247-A538-3EA72C2B511C}"/>
          </ac:picMkLst>
        </pc:picChg>
      </pc:sldChg>
      <pc:sldChg chg="addSp delSp modSp mod">
        <pc:chgData name="Abdourahmane DIALLO" userId="4760343351f3e6f7" providerId="LiveId" clId="{5A98ADCF-209D-4F77-ADEE-761404206310}" dt="2024-07-05T10:22:50.577" v="2954" actId="20577"/>
        <pc:sldMkLst>
          <pc:docMk/>
          <pc:sldMk cId="533676130" sldId="271"/>
        </pc:sldMkLst>
        <pc:spChg chg="add mod">
          <ac:chgData name="Abdourahmane DIALLO" userId="4760343351f3e6f7" providerId="LiveId" clId="{5A98ADCF-209D-4F77-ADEE-761404206310}" dt="2024-07-05T10:22:34.613" v="2950" actId="20577"/>
          <ac:spMkLst>
            <pc:docMk/>
            <pc:sldMk cId="533676130" sldId="271"/>
            <ac:spMk id="2" creationId="{5C244C76-FCD3-D363-2F06-126497D7226B}"/>
          </ac:spMkLst>
        </pc:spChg>
        <pc:spChg chg="mod">
          <ac:chgData name="Abdourahmane DIALLO" userId="4760343351f3e6f7" providerId="LiveId" clId="{5A98ADCF-209D-4F77-ADEE-761404206310}" dt="2024-07-05T10:20:55.639" v="2933" actId="20577"/>
          <ac:spMkLst>
            <pc:docMk/>
            <pc:sldMk cId="533676130" sldId="271"/>
            <ac:spMk id="3" creationId="{C3F204B7-F9D3-6A43-9075-6A0A2043C519}"/>
          </ac:spMkLst>
        </pc:spChg>
        <pc:spChg chg="add del mod">
          <ac:chgData name="Abdourahmane DIALLO" userId="4760343351f3e6f7" providerId="LiveId" clId="{5A98ADCF-209D-4F77-ADEE-761404206310}" dt="2024-07-03T13:01:47.831" v="1497" actId="478"/>
          <ac:spMkLst>
            <pc:docMk/>
            <pc:sldMk cId="533676130" sldId="271"/>
            <ac:spMk id="7" creationId="{7B6FF394-F53E-90CB-0AB8-A3EBDC71EBFA}"/>
          </ac:spMkLst>
        </pc:spChg>
        <pc:spChg chg="add mod">
          <ac:chgData name="Abdourahmane DIALLO" userId="4760343351f3e6f7" providerId="LiveId" clId="{5A98ADCF-209D-4F77-ADEE-761404206310}" dt="2024-07-05T10:22:50.577" v="2954" actId="20577"/>
          <ac:spMkLst>
            <pc:docMk/>
            <pc:sldMk cId="533676130" sldId="271"/>
            <ac:spMk id="13" creationId="{4F523D32-E34E-58A5-568B-37B825F1F2E5}"/>
          </ac:spMkLst>
        </pc:spChg>
        <pc:spChg chg="add mod">
          <ac:chgData name="Abdourahmane DIALLO" userId="4760343351f3e6f7" providerId="LiveId" clId="{5A98ADCF-209D-4F77-ADEE-761404206310}" dt="2024-07-05T10:18:09.980" v="2917"/>
          <ac:spMkLst>
            <pc:docMk/>
            <pc:sldMk cId="533676130" sldId="271"/>
            <ac:spMk id="15" creationId="{1C0C7BD1-A965-7691-C20F-A87CA6BDD6F4}"/>
          </ac:spMkLst>
        </pc:spChg>
        <pc:spChg chg="del mod">
          <ac:chgData name="Abdourahmane DIALLO" userId="4760343351f3e6f7" providerId="LiveId" clId="{5A98ADCF-209D-4F77-ADEE-761404206310}" dt="2024-07-03T12:56:27.008" v="1423" actId="478"/>
          <ac:spMkLst>
            <pc:docMk/>
            <pc:sldMk cId="533676130" sldId="271"/>
            <ac:spMk id="16" creationId="{159AB136-39E9-4881-AC10-8ACC2D9A4405}"/>
          </ac:spMkLst>
        </pc:spChg>
        <pc:picChg chg="del">
          <ac:chgData name="Abdourahmane DIALLO" userId="4760343351f3e6f7" providerId="LiveId" clId="{5A98ADCF-209D-4F77-ADEE-761404206310}" dt="2024-07-04T09:41:50.639" v="1673" actId="478"/>
          <ac:picMkLst>
            <pc:docMk/>
            <pc:sldMk cId="533676130" sldId="271"/>
            <ac:picMk id="4" creationId="{5666EF9C-5E3E-4B40-9CD0-9613380F500E}"/>
          </ac:picMkLst>
        </pc:picChg>
        <pc:picChg chg="del">
          <ac:chgData name="Abdourahmane DIALLO" userId="4760343351f3e6f7" providerId="LiveId" clId="{5A98ADCF-209D-4F77-ADEE-761404206310}" dt="2024-07-04T09:41:49.802" v="1672" actId="478"/>
          <ac:picMkLst>
            <pc:docMk/>
            <pc:sldMk cId="533676130" sldId="271"/>
            <ac:picMk id="5" creationId="{634ADFB0-9777-8043-85A3-7ABAFB71C274}"/>
          </ac:picMkLst>
        </pc:picChg>
        <pc:picChg chg="del">
          <ac:chgData name="Abdourahmane DIALLO" userId="4760343351f3e6f7" providerId="LiveId" clId="{5A98ADCF-209D-4F77-ADEE-761404206310}" dt="2024-07-03T13:01:40.285" v="1494" actId="478"/>
          <ac:picMkLst>
            <pc:docMk/>
            <pc:sldMk cId="533676130" sldId="271"/>
            <ac:picMk id="6" creationId="{8E4F27C9-5D90-C543-BCF0-80F01480AAAC}"/>
          </ac:picMkLst>
        </pc:picChg>
        <pc:picChg chg="add mod">
          <ac:chgData name="Abdourahmane DIALLO" userId="4760343351f3e6f7" providerId="LiveId" clId="{5A98ADCF-209D-4F77-ADEE-761404206310}" dt="2024-07-03T13:02:25.593" v="1524" actId="1076"/>
          <ac:picMkLst>
            <pc:docMk/>
            <pc:sldMk cId="533676130" sldId="271"/>
            <ac:picMk id="9" creationId="{B0948DDC-A15F-C66E-3F9E-C0E50729ED4F}"/>
          </ac:picMkLst>
        </pc:picChg>
        <pc:picChg chg="add del mod">
          <ac:chgData name="Abdourahmane DIALLO" userId="4760343351f3e6f7" providerId="LiveId" clId="{5A98ADCF-209D-4F77-ADEE-761404206310}" dt="2024-07-03T13:01:48.960" v="1498" actId="478"/>
          <ac:picMkLst>
            <pc:docMk/>
            <pc:sldMk cId="533676130" sldId="271"/>
            <ac:picMk id="10" creationId="{3BEC7540-96ED-F6A6-F5C8-010522E872D1}"/>
          </ac:picMkLst>
        </pc:picChg>
        <pc:picChg chg="add del mod">
          <ac:chgData name="Abdourahmane DIALLO" userId="4760343351f3e6f7" providerId="LiveId" clId="{5A98ADCF-209D-4F77-ADEE-761404206310}" dt="2024-07-03T13:00:23.310" v="1459" actId="478"/>
          <ac:picMkLst>
            <pc:docMk/>
            <pc:sldMk cId="533676130" sldId="271"/>
            <ac:picMk id="12" creationId="{3F0C4D64-862F-7E47-F428-24B101AABA16}"/>
          </ac:picMkLst>
        </pc:picChg>
        <pc:picChg chg="add mod">
          <ac:chgData name="Abdourahmane DIALLO" userId="4760343351f3e6f7" providerId="LiveId" clId="{5A98ADCF-209D-4F77-ADEE-761404206310}" dt="2024-07-03T13:02:37.196" v="1527" actId="1076"/>
          <ac:picMkLst>
            <pc:docMk/>
            <pc:sldMk cId="533676130" sldId="271"/>
            <ac:picMk id="14" creationId="{1E116946-B0F5-D380-5E26-718C1C754109}"/>
          </ac:picMkLst>
        </pc:picChg>
        <pc:picChg chg="del">
          <ac:chgData name="Abdourahmane DIALLO" userId="4760343351f3e6f7" providerId="LiveId" clId="{5A98ADCF-209D-4F77-ADEE-761404206310}" dt="2024-07-03T12:53:12.566" v="1377" actId="478"/>
          <ac:picMkLst>
            <pc:docMk/>
            <pc:sldMk cId="533676130" sldId="271"/>
            <ac:picMk id="17" creationId="{7E1F6298-3685-4016-B226-754CF4382DB6}"/>
          </ac:picMkLst>
        </pc:picChg>
        <pc:picChg chg="add mod">
          <ac:chgData name="Abdourahmane DIALLO" userId="4760343351f3e6f7" providerId="LiveId" clId="{5A98ADCF-209D-4F77-ADEE-761404206310}" dt="2024-07-03T13:02:27.399" v="1525" actId="1076"/>
          <ac:picMkLst>
            <pc:docMk/>
            <pc:sldMk cId="533676130" sldId="271"/>
            <ac:picMk id="2050" creationId="{82D67291-F60F-869C-ECC4-6CCC4F74A431}"/>
          </ac:picMkLst>
        </pc:picChg>
      </pc:sldChg>
      <pc:sldChg chg="addSp delSp modSp mod">
        <pc:chgData name="Abdourahmane DIALLO" userId="4760343351f3e6f7" providerId="LiveId" clId="{5A98ADCF-209D-4F77-ADEE-761404206310}" dt="2024-07-05T10:18:12.203" v="2918"/>
        <pc:sldMkLst>
          <pc:docMk/>
          <pc:sldMk cId="4256722075" sldId="272"/>
        </pc:sldMkLst>
        <pc:spChg chg="mod">
          <ac:chgData name="Abdourahmane DIALLO" userId="4760343351f3e6f7" providerId="LiveId" clId="{5A98ADCF-209D-4F77-ADEE-761404206310}" dt="2024-07-03T13:05:58.530" v="1569" actId="20577"/>
          <ac:spMkLst>
            <pc:docMk/>
            <pc:sldMk cId="4256722075" sldId="272"/>
            <ac:spMk id="3" creationId="{C3F204B7-F9D3-6A43-9075-6A0A2043C519}"/>
          </ac:spMkLst>
        </pc:spChg>
        <pc:spChg chg="del">
          <ac:chgData name="Abdourahmane DIALLO" userId="4760343351f3e6f7" providerId="LiveId" clId="{5A98ADCF-209D-4F77-ADEE-761404206310}" dt="2024-07-03T13:05:53.866" v="1567" actId="478"/>
          <ac:spMkLst>
            <pc:docMk/>
            <pc:sldMk cId="4256722075" sldId="272"/>
            <ac:spMk id="9" creationId="{8A9C9313-1BCD-40C2-858E-87790B78F47B}"/>
          </ac:spMkLst>
        </pc:spChg>
        <pc:spChg chg="add del mod">
          <ac:chgData name="Abdourahmane DIALLO" userId="4760343351f3e6f7" providerId="LiveId" clId="{5A98ADCF-209D-4F77-ADEE-761404206310}" dt="2024-07-03T13:07:30.436" v="1583" actId="478"/>
          <ac:spMkLst>
            <pc:docMk/>
            <pc:sldMk cId="4256722075" sldId="272"/>
            <ac:spMk id="11" creationId="{1EA6A641-30DC-10EB-BB6A-34449EE9B0AE}"/>
          </ac:spMkLst>
        </pc:spChg>
        <pc:spChg chg="add mod">
          <ac:chgData name="Abdourahmane DIALLO" userId="4760343351f3e6f7" providerId="LiveId" clId="{5A98ADCF-209D-4F77-ADEE-761404206310}" dt="2024-07-03T13:10:12.456" v="1610" actId="14100"/>
          <ac:spMkLst>
            <pc:docMk/>
            <pc:sldMk cId="4256722075" sldId="272"/>
            <ac:spMk id="12" creationId="{BF4C76AF-0330-AC1B-52EE-315C3BCEA9E9}"/>
          </ac:spMkLst>
        </pc:spChg>
        <pc:spChg chg="add del mod">
          <ac:chgData name="Abdourahmane DIALLO" userId="4760343351f3e6f7" providerId="LiveId" clId="{5A98ADCF-209D-4F77-ADEE-761404206310}" dt="2024-07-04T15:48:19.510" v="2767" actId="478"/>
          <ac:spMkLst>
            <pc:docMk/>
            <pc:sldMk cId="4256722075" sldId="272"/>
            <ac:spMk id="28" creationId="{3DB3EBE6-8A4D-4D58-CBFC-1F233E45D1E4}"/>
          </ac:spMkLst>
        </pc:spChg>
        <pc:spChg chg="add mod">
          <ac:chgData name="Abdourahmane DIALLO" userId="4760343351f3e6f7" providerId="LiveId" clId="{5A98ADCF-209D-4F77-ADEE-761404206310}" dt="2024-07-03T13:12:44.551" v="1632" actId="208"/>
          <ac:spMkLst>
            <pc:docMk/>
            <pc:sldMk cId="4256722075" sldId="272"/>
            <ac:spMk id="30" creationId="{3F094B46-88A5-4BF7-B545-6A563C3C55B4}"/>
          </ac:spMkLst>
        </pc:spChg>
        <pc:spChg chg="add mod">
          <ac:chgData name="Abdourahmane DIALLO" userId="4760343351f3e6f7" providerId="LiveId" clId="{5A98ADCF-209D-4F77-ADEE-761404206310}" dt="2024-07-05T10:18:12.203" v="2918"/>
          <ac:spMkLst>
            <pc:docMk/>
            <pc:sldMk cId="4256722075" sldId="272"/>
            <ac:spMk id="31" creationId="{45F187B1-4527-D39E-6DF7-65BF550EA353}"/>
          </ac:spMkLst>
        </pc:spChg>
        <pc:graphicFrameChg chg="add del mod">
          <ac:chgData name="Abdourahmane DIALLO" userId="4760343351f3e6f7" providerId="LiveId" clId="{5A98ADCF-209D-4F77-ADEE-761404206310}" dt="2024-07-03T13:11:59.031" v="1623" actId="478"/>
          <ac:graphicFrameMkLst>
            <pc:docMk/>
            <pc:sldMk cId="4256722075" sldId="272"/>
            <ac:graphicFrameMk id="2" creationId="{A58E9E94-9310-F3A7-0F8D-1CBA66E80F58}"/>
          </ac:graphicFrameMkLst>
        </pc:graphicFrameChg>
        <pc:graphicFrameChg chg="add mod ord modGraphic">
          <ac:chgData name="Abdourahmane DIALLO" userId="4760343351f3e6f7" providerId="LiveId" clId="{5A98ADCF-209D-4F77-ADEE-761404206310}" dt="2024-07-04T15:48:15.113" v="2766"/>
          <ac:graphicFrameMkLst>
            <pc:docMk/>
            <pc:sldMk cId="4256722075" sldId="272"/>
            <ac:graphicFrameMk id="29" creationId="{5D9B61AD-8144-03A2-F5E9-7BA66B3EAC3F}"/>
          </ac:graphicFrameMkLst>
        </pc:graphicFrameChg>
        <pc:picChg chg="del">
          <ac:chgData name="Abdourahmane DIALLO" userId="4760343351f3e6f7" providerId="LiveId" clId="{5A98ADCF-209D-4F77-ADEE-761404206310}" dt="2024-07-03T13:12:57.704" v="1636" actId="478"/>
          <ac:picMkLst>
            <pc:docMk/>
            <pc:sldMk cId="4256722075" sldId="272"/>
            <ac:picMk id="4" creationId="{5666EF9C-5E3E-4B40-9CD0-9613380F500E}"/>
          </ac:picMkLst>
        </pc:picChg>
        <pc:picChg chg="del">
          <ac:chgData name="Abdourahmane DIALLO" userId="4760343351f3e6f7" providerId="LiveId" clId="{5A98ADCF-209D-4F77-ADEE-761404206310}" dt="2024-07-03T13:12:56.793" v="1635" actId="478"/>
          <ac:picMkLst>
            <pc:docMk/>
            <pc:sldMk cId="4256722075" sldId="272"/>
            <ac:picMk id="5" creationId="{634ADFB0-9777-8043-85A3-7ABAFB71C274}"/>
          </ac:picMkLst>
        </pc:picChg>
        <pc:picChg chg="del">
          <ac:chgData name="Abdourahmane DIALLO" userId="4760343351f3e6f7" providerId="LiveId" clId="{5A98ADCF-209D-4F77-ADEE-761404206310}" dt="2024-07-03T13:12:01.920" v="1625" actId="478"/>
          <ac:picMkLst>
            <pc:docMk/>
            <pc:sldMk cId="4256722075" sldId="272"/>
            <ac:picMk id="6" creationId="{8E4F27C9-5D90-C543-BCF0-80F01480AAAC}"/>
          </ac:picMkLst>
        </pc:picChg>
        <pc:picChg chg="del">
          <ac:chgData name="Abdourahmane DIALLO" userId="4760343351f3e6f7" providerId="LiveId" clId="{5A98ADCF-209D-4F77-ADEE-761404206310}" dt="2024-07-03T13:09:08.965" v="1598" actId="478"/>
          <ac:picMkLst>
            <pc:docMk/>
            <pc:sldMk cId="4256722075" sldId="272"/>
            <ac:picMk id="8" creationId="{B5C3C519-BACB-7247-A538-3EA72C2B511C}"/>
          </ac:picMkLst>
        </pc:picChg>
        <pc:picChg chg="add mod">
          <ac:chgData name="Abdourahmane DIALLO" userId="4760343351f3e6f7" providerId="LiveId" clId="{5A98ADCF-209D-4F77-ADEE-761404206310}" dt="2024-07-03T13:07:00.504" v="1573" actId="1076"/>
          <ac:picMkLst>
            <pc:docMk/>
            <pc:sldMk cId="4256722075" sldId="272"/>
            <ac:picMk id="10" creationId="{3FE6D998-B430-57D1-6D61-6606C92CA92C}"/>
          </ac:picMkLst>
        </pc:picChg>
        <pc:picChg chg="add mod">
          <ac:chgData name="Abdourahmane DIALLO" userId="4760343351f3e6f7" providerId="LiveId" clId="{5A98ADCF-209D-4F77-ADEE-761404206310}" dt="2024-07-03T13:08:18.081" v="1588" actId="1076"/>
          <ac:picMkLst>
            <pc:docMk/>
            <pc:sldMk cId="4256722075" sldId="272"/>
            <ac:picMk id="13" creationId="{35034B89-6640-0D66-CF85-766750107EE9}"/>
          </ac:picMkLst>
        </pc:picChg>
        <pc:picChg chg="add mod">
          <ac:chgData name="Abdourahmane DIALLO" userId="4760343351f3e6f7" providerId="LiveId" clId="{5A98ADCF-209D-4F77-ADEE-761404206310}" dt="2024-07-03T13:08:18.081" v="1588" actId="1076"/>
          <ac:picMkLst>
            <pc:docMk/>
            <pc:sldMk cId="4256722075" sldId="272"/>
            <ac:picMk id="14" creationId="{A6D0DAC2-A5A3-BDCB-3276-13F58E43CB4B}"/>
          </ac:picMkLst>
        </pc:picChg>
        <pc:picChg chg="add mod">
          <ac:chgData name="Abdourahmane DIALLO" userId="4760343351f3e6f7" providerId="LiveId" clId="{5A98ADCF-209D-4F77-ADEE-761404206310}" dt="2024-07-03T13:08:18.081" v="1588" actId="1076"/>
          <ac:picMkLst>
            <pc:docMk/>
            <pc:sldMk cId="4256722075" sldId="272"/>
            <ac:picMk id="15" creationId="{205B684B-E625-B42D-597B-58D5411C0865}"/>
          </ac:picMkLst>
        </pc:picChg>
        <pc:picChg chg="add mod">
          <ac:chgData name="Abdourahmane DIALLO" userId="4760343351f3e6f7" providerId="LiveId" clId="{5A98ADCF-209D-4F77-ADEE-761404206310}" dt="2024-07-03T13:08:20.998" v="1589"/>
          <ac:picMkLst>
            <pc:docMk/>
            <pc:sldMk cId="4256722075" sldId="272"/>
            <ac:picMk id="16" creationId="{D5BFE461-D154-CCD0-364B-F5AEA8E0978D}"/>
          </ac:picMkLst>
        </pc:picChg>
        <pc:picChg chg="add mod">
          <ac:chgData name="Abdourahmane DIALLO" userId="4760343351f3e6f7" providerId="LiveId" clId="{5A98ADCF-209D-4F77-ADEE-761404206310}" dt="2024-07-03T13:08:20.998" v="1589"/>
          <ac:picMkLst>
            <pc:docMk/>
            <pc:sldMk cId="4256722075" sldId="272"/>
            <ac:picMk id="17" creationId="{F834A1FE-A23D-AC76-B7D1-358E84A5694D}"/>
          </ac:picMkLst>
        </pc:picChg>
        <pc:picChg chg="add mod">
          <ac:chgData name="Abdourahmane DIALLO" userId="4760343351f3e6f7" providerId="LiveId" clId="{5A98ADCF-209D-4F77-ADEE-761404206310}" dt="2024-07-03T13:08:20.998" v="1589"/>
          <ac:picMkLst>
            <pc:docMk/>
            <pc:sldMk cId="4256722075" sldId="272"/>
            <ac:picMk id="18" creationId="{9E124AE6-7619-CB88-A20A-89E7CF417671}"/>
          </ac:picMkLst>
        </pc:picChg>
        <pc:picChg chg="add mod">
          <ac:chgData name="Abdourahmane DIALLO" userId="4760343351f3e6f7" providerId="LiveId" clId="{5A98ADCF-209D-4F77-ADEE-761404206310}" dt="2024-07-03T13:09:07.029" v="1597" actId="1076"/>
          <ac:picMkLst>
            <pc:docMk/>
            <pc:sldMk cId="4256722075" sldId="272"/>
            <ac:picMk id="19" creationId="{78B53098-7C56-A209-EBA5-B18FE72676B9}"/>
          </ac:picMkLst>
        </pc:picChg>
        <pc:picChg chg="add mod">
          <ac:chgData name="Abdourahmane DIALLO" userId="4760343351f3e6f7" providerId="LiveId" clId="{5A98ADCF-209D-4F77-ADEE-761404206310}" dt="2024-07-03T13:09:07.029" v="1597" actId="1076"/>
          <ac:picMkLst>
            <pc:docMk/>
            <pc:sldMk cId="4256722075" sldId="272"/>
            <ac:picMk id="20" creationId="{D82656D6-39D7-488A-0283-49F684D98329}"/>
          </ac:picMkLst>
        </pc:picChg>
        <pc:picChg chg="add mod">
          <ac:chgData name="Abdourahmane DIALLO" userId="4760343351f3e6f7" providerId="LiveId" clId="{5A98ADCF-209D-4F77-ADEE-761404206310}" dt="2024-07-03T13:09:07.029" v="1597" actId="1076"/>
          <ac:picMkLst>
            <pc:docMk/>
            <pc:sldMk cId="4256722075" sldId="272"/>
            <ac:picMk id="21" creationId="{D77D290F-B72B-E239-737B-50FB4219CE88}"/>
          </ac:picMkLst>
        </pc:picChg>
        <pc:picChg chg="add mod">
          <ac:chgData name="Abdourahmane DIALLO" userId="4760343351f3e6f7" providerId="LiveId" clId="{5A98ADCF-209D-4F77-ADEE-761404206310}" dt="2024-07-03T13:09:24.349" v="1601" actId="1076"/>
          <ac:picMkLst>
            <pc:docMk/>
            <pc:sldMk cId="4256722075" sldId="272"/>
            <ac:picMk id="22" creationId="{2850AC75-C550-1DCA-C962-94CF37D3C48B}"/>
          </ac:picMkLst>
        </pc:picChg>
        <pc:picChg chg="add mod">
          <ac:chgData name="Abdourahmane DIALLO" userId="4760343351f3e6f7" providerId="LiveId" clId="{5A98ADCF-209D-4F77-ADEE-761404206310}" dt="2024-07-03T13:09:24.349" v="1601" actId="1076"/>
          <ac:picMkLst>
            <pc:docMk/>
            <pc:sldMk cId="4256722075" sldId="272"/>
            <ac:picMk id="23" creationId="{EB1AAAE8-1655-9189-5FD6-D7618FDED13F}"/>
          </ac:picMkLst>
        </pc:picChg>
        <pc:picChg chg="add del mod">
          <ac:chgData name="Abdourahmane DIALLO" userId="4760343351f3e6f7" providerId="LiveId" clId="{5A98ADCF-209D-4F77-ADEE-761404206310}" dt="2024-07-03T13:09:33.811" v="1604" actId="478"/>
          <ac:picMkLst>
            <pc:docMk/>
            <pc:sldMk cId="4256722075" sldId="272"/>
            <ac:picMk id="24" creationId="{480EB93A-CFE6-C369-E803-6655440DFBFE}"/>
          </ac:picMkLst>
        </pc:picChg>
        <pc:picChg chg="add del mod">
          <ac:chgData name="Abdourahmane DIALLO" userId="4760343351f3e6f7" providerId="LiveId" clId="{5A98ADCF-209D-4F77-ADEE-761404206310}" dt="2024-07-03T13:09:33.811" v="1604" actId="478"/>
          <ac:picMkLst>
            <pc:docMk/>
            <pc:sldMk cId="4256722075" sldId="272"/>
            <ac:picMk id="25" creationId="{4C0A47BF-5ADD-0D97-D9CE-3B411BFDC608}"/>
          </ac:picMkLst>
        </pc:picChg>
        <pc:picChg chg="add del mod">
          <ac:chgData name="Abdourahmane DIALLO" userId="4760343351f3e6f7" providerId="LiveId" clId="{5A98ADCF-209D-4F77-ADEE-761404206310}" dt="2024-07-04T15:48:22.618" v="2769" actId="478"/>
          <ac:picMkLst>
            <pc:docMk/>
            <pc:sldMk cId="4256722075" sldId="272"/>
            <ac:picMk id="26" creationId="{9A38051F-F6D1-C86F-DB60-85E9B3A479D9}"/>
          </ac:picMkLst>
        </pc:picChg>
        <pc:picChg chg="add del mod">
          <ac:chgData name="Abdourahmane DIALLO" userId="4760343351f3e6f7" providerId="LiveId" clId="{5A98ADCF-209D-4F77-ADEE-761404206310}" dt="2024-07-04T15:48:20.587" v="2768" actId="478"/>
          <ac:picMkLst>
            <pc:docMk/>
            <pc:sldMk cId="4256722075" sldId="272"/>
            <ac:picMk id="27" creationId="{899B5BE8-76AF-EF08-7236-9E04F44D2849}"/>
          </ac:picMkLst>
        </pc:picChg>
      </pc:sldChg>
      <pc:sldChg chg="addSp delSp modSp mod">
        <pc:chgData name="Abdourahmane DIALLO" userId="4760343351f3e6f7" providerId="LiveId" clId="{5A98ADCF-209D-4F77-ADEE-761404206310}" dt="2024-07-05T10:18:16.695" v="2920"/>
        <pc:sldMkLst>
          <pc:docMk/>
          <pc:sldMk cId="3196106470" sldId="273"/>
        </pc:sldMkLst>
        <pc:spChg chg="add del mod">
          <ac:chgData name="Abdourahmane DIALLO" userId="4760343351f3e6f7" providerId="LiveId" clId="{5A98ADCF-209D-4F77-ADEE-761404206310}" dt="2024-07-04T15:29:15.877" v="2273" actId="478"/>
          <ac:spMkLst>
            <pc:docMk/>
            <pc:sldMk cId="3196106470" sldId="273"/>
            <ac:spMk id="2" creationId="{0EE4FE17-6F16-0FEC-DCCC-CA2209AD8254}"/>
          </ac:spMkLst>
        </pc:spChg>
        <pc:spChg chg="add del mod">
          <ac:chgData name="Abdourahmane DIALLO" userId="4760343351f3e6f7" providerId="LiveId" clId="{5A98ADCF-209D-4F77-ADEE-761404206310}" dt="2024-07-05T09:53:53.965" v="2868" actId="20577"/>
          <ac:spMkLst>
            <pc:docMk/>
            <pc:sldMk cId="3196106470" sldId="273"/>
            <ac:spMk id="3" creationId="{C3F204B7-F9D3-6A43-9075-6A0A2043C519}"/>
          </ac:spMkLst>
        </pc:spChg>
        <pc:spChg chg="add mod">
          <ac:chgData name="Abdourahmane DIALLO" userId="4760343351f3e6f7" providerId="LiveId" clId="{5A98ADCF-209D-4F77-ADEE-761404206310}" dt="2024-07-04T15:31:39.891" v="2310" actId="114"/>
          <ac:spMkLst>
            <pc:docMk/>
            <pc:sldMk cId="3196106470" sldId="273"/>
            <ac:spMk id="7" creationId="{29F5AC1F-03E3-6F96-B155-087583264ECA}"/>
          </ac:spMkLst>
        </pc:spChg>
        <pc:spChg chg="mod">
          <ac:chgData name="Abdourahmane DIALLO" userId="4760343351f3e6f7" providerId="LiveId" clId="{5A98ADCF-209D-4F77-ADEE-761404206310}" dt="2024-07-04T14:43:51.737" v="1739" actId="20577"/>
          <ac:spMkLst>
            <pc:docMk/>
            <pc:sldMk cId="3196106470" sldId="273"/>
            <ac:spMk id="10" creationId="{3FB75A66-931E-4AE6-8505-C2ABD98B6BC7}"/>
          </ac:spMkLst>
        </pc:spChg>
        <pc:spChg chg="mod">
          <ac:chgData name="Abdourahmane DIALLO" userId="4760343351f3e6f7" providerId="LiveId" clId="{5A98ADCF-209D-4F77-ADEE-761404206310}" dt="2024-07-04T15:07:44.654" v="2030" actId="20577"/>
          <ac:spMkLst>
            <pc:docMk/>
            <pc:sldMk cId="3196106470" sldId="273"/>
            <ac:spMk id="11" creationId="{3F628CD8-CEBF-4300-9DAE-DA6E26376E79}"/>
          </ac:spMkLst>
        </pc:spChg>
        <pc:spChg chg="del mod">
          <ac:chgData name="Abdourahmane DIALLO" userId="4760343351f3e6f7" providerId="LiveId" clId="{5A98ADCF-209D-4F77-ADEE-761404206310}" dt="2024-07-04T14:57:23.059" v="1863" actId="478"/>
          <ac:spMkLst>
            <pc:docMk/>
            <pc:sldMk cId="3196106470" sldId="273"/>
            <ac:spMk id="13" creationId="{0A0C2BD2-3C60-492D-B39A-BAA0B2981119}"/>
          </ac:spMkLst>
        </pc:spChg>
        <pc:spChg chg="add del mod">
          <ac:chgData name="Abdourahmane DIALLO" userId="4760343351f3e6f7" providerId="LiveId" clId="{5A98ADCF-209D-4F77-ADEE-761404206310}" dt="2024-07-04T15:08:11.194" v="2033" actId="478"/>
          <ac:spMkLst>
            <pc:docMk/>
            <pc:sldMk cId="3196106470" sldId="273"/>
            <ac:spMk id="14" creationId="{E8E329E6-6342-10CC-1521-8F2CB6B959C6}"/>
          </ac:spMkLst>
        </pc:spChg>
        <pc:spChg chg="add mod">
          <ac:chgData name="Abdourahmane DIALLO" userId="4760343351f3e6f7" providerId="LiveId" clId="{5A98ADCF-209D-4F77-ADEE-761404206310}" dt="2024-07-04T15:28:34.988" v="2242" actId="571"/>
          <ac:spMkLst>
            <pc:docMk/>
            <pc:sldMk cId="3196106470" sldId="273"/>
            <ac:spMk id="15" creationId="{44459DF6-3304-37C5-E700-14813BD624B6}"/>
          </ac:spMkLst>
        </pc:spChg>
        <pc:spChg chg="add mod">
          <ac:chgData name="Abdourahmane DIALLO" userId="4760343351f3e6f7" providerId="LiveId" clId="{5A98ADCF-209D-4F77-ADEE-761404206310}" dt="2024-07-05T10:18:16.695" v="2920"/>
          <ac:spMkLst>
            <pc:docMk/>
            <pc:sldMk cId="3196106470" sldId="273"/>
            <ac:spMk id="16" creationId="{4FD41975-9A39-9773-ED32-47F0D3B0DBD6}"/>
          </ac:spMkLst>
        </pc:spChg>
        <pc:graphicFrameChg chg="mod modGraphic">
          <ac:chgData name="Abdourahmane DIALLO" userId="4760343351f3e6f7" providerId="LiveId" clId="{5A98ADCF-209D-4F77-ADEE-761404206310}" dt="2024-07-04T15:42:21.510" v="2723" actId="20577"/>
          <ac:graphicFrameMkLst>
            <pc:docMk/>
            <pc:sldMk cId="3196106470" sldId="273"/>
            <ac:graphicFrameMk id="12" creationId="{CDA91F9E-70D4-4E15-9C02-10016E13257A}"/>
          </ac:graphicFrameMkLst>
        </pc:graphicFrameChg>
        <pc:picChg chg="del">
          <ac:chgData name="Abdourahmane DIALLO" userId="4760343351f3e6f7" providerId="LiveId" clId="{5A98ADCF-209D-4F77-ADEE-761404206310}" dt="2024-07-04T15:39:05.392" v="2690" actId="478"/>
          <ac:picMkLst>
            <pc:docMk/>
            <pc:sldMk cId="3196106470" sldId="273"/>
            <ac:picMk id="6" creationId="{8E4F27C9-5D90-C543-BCF0-80F01480AAAC}"/>
          </ac:picMkLst>
        </pc:picChg>
        <pc:picChg chg="mod">
          <ac:chgData name="Abdourahmane DIALLO" userId="4760343351f3e6f7" providerId="LiveId" clId="{5A98ADCF-209D-4F77-ADEE-761404206310}" dt="2024-07-04T15:05:31.096" v="1911" actId="1076"/>
          <ac:picMkLst>
            <pc:docMk/>
            <pc:sldMk cId="3196106470" sldId="273"/>
            <ac:picMk id="8" creationId="{B5C3C519-BACB-7247-A538-3EA72C2B511C}"/>
          </ac:picMkLst>
        </pc:picChg>
      </pc:sldChg>
      <pc:sldChg chg="addSp delSp modSp mod">
        <pc:chgData name="Abdourahmane DIALLO" userId="4760343351f3e6f7" providerId="LiveId" clId="{5A98ADCF-209D-4F77-ADEE-761404206310}" dt="2024-07-05T10:18:25.261" v="2924"/>
        <pc:sldMkLst>
          <pc:docMk/>
          <pc:sldMk cId="3138621823" sldId="275"/>
        </pc:sldMkLst>
        <pc:spChg chg="add mod">
          <ac:chgData name="Abdourahmane DIALLO" userId="4760343351f3e6f7" providerId="LiveId" clId="{5A98ADCF-209D-4F77-ADEE-761404206310}" dt="2024-07-05T10:18:25.261" v="2924"/>
          <ac:spMkLst>
            <pc:docMk/>
            <pc:sldMk cId="3138621823" sldId="275"/>
            <ac:spMk id="2" creationId="{B9321F0F-53D8-6779-55F4-3579F9DBE91E}"/>
          </ac:spMkLst>
        </pc:spChg>
        <pc:spChg chg="mod">
          <ac:chgData name="Abdourahmane DIALLO" userId="4760343351f3e6f7" providerId="LiveId" clId="{5A98ADCF-209D-4F77-ADEE-761404206310}" dt="2024-07-04T15:25:55.106" v="2173"/>
          <ac:spMkLst>
            <pc:docMk/>
            <pc:sldMk cId="3138621823" sldId="275"/>
            <ac:spMk id="3" creationId="{C3F204B7-F9D3-6A43-9075-6A0A2043C519}"/>
          </ac:spMkLst>
        </pc:spChg>
        <pc:spChg chg="mod">
          <ac:chgData name="Abdourahmane DIALLO" userId="4760343351f3e6f7" providerId="LiveId" clId="{5A98ADCF-209D-4F77-ADEE-761404206310}" dt="2024-07-04T15:28:16.340" v="2240" actId="20577"/>
          <ac:spMkLst>
            <pc:docMk/>
            <pc:sldMk cId="3138621823" sldId="275"/>
            <ac:spMk id="10" creationId="{3FB75A66-931E-4AE6-8505-C2ABD98B6BC7}"/>
          </ac:spMkLst>
        </pc:spChg>
        <pc:picChg chg="del">
          <ac:chgData name="Abdourahmane DIALLO" userId="4760343351f3e6f7" providerId="LiveId" clId="{5A98ADCF-209D-4F77-ADEE-761404206310}" dt="2024-07-04T15:38:42.885" v="2685" actId="478"/>
          <ac:picMkLst>
            <pc:docMk/>
            <pc:sldMk cId="3138621823" sldId="275"/>
            <ac:picMk id="4" creationId="{5666EF9C-5E3E-4B40-9CD0-9613380F500E}"/>
          </ac:picMkLst>
        </pc:picChg>
        <pc:picChg chg="del">
          <ac:chgData name="Abdourahmane DIALLO" userId="4760343351f3e6f7" providerId="LiveId" clId="{5A98ADCF-209D-4F77-ADEE-761404206310}" dt="2024-07-04T15:38:41.500" v="2684" actId="478"/>
          <ac:picMkLst>
            <pc:docMk/>
            <pc:sldMk cId="3138621823" sldId="275"/>
            <ac:picMk id="5" creationId="{634ADFB0-9777-8043-85A3-7ABAFB71C274}"/>
          </ac:picMkLst>
        </pc:picChg>
        <pc:picChg chg="del">
          <ac:chgData name="Abdourahmane DIALLO" userId="4760343351f3e6f7" providerId="LiveId" clId="{5A98ADCF-209D-4F77-ADEE-761404206310}" dt="2024-07-04T15:38:44.743" v="2686" actId="478"/>
          <ac:picMkLst>
            <pc:docMk/>
            <pc:sldMk cId="3138621823" sldId="275"/>
            <ac:picMk id="6" creationId="{8E4F27C9-5D90-C543-BCF0-80F01480AAAC}"/>
          </ac:picMkLst>
        </pc:picChg>
        <pc:picChg chg="del">
          <ac:chgData name="Abdourahmane DIALLO" userId="4760343351f3e6f7" providerId="LiveId" clId="{5A98ADCF-209D-4F77-ADEE-761404206310}" dt="2024-07-04T15:25:23.743" v="2165" actId="478"/>
          <ac:picMkLst>
            <pc:docMk/>
            <pc:sldMk cId="3138621823" sldId="275"/>
            <ac:picMk id="7" creationId="{8084235F-9023-4001-8AC4-CB459AED6A30}"/>
          </ac:picMkLst>
        </pc:picChg>
        <pc:picChg chg="add mod">
          <ac:chgData name="Abdourahmane DIALLO" userId="4760343351f3e6f7" providerId="LiveId" clId="{5A98ADCF-209D-4F77-ADEE-761404206310}" dt="2024-07-04T15:26:15.094" v="2191" actId="1036"/>
          <ac:picMkLst>
            <pc:docMk/>
            <pc:sldMk cId="3138621823" sldId="275"/>
            <ac:picMk id="3074" creationId="{12DBFD1E-1CDB-86FE-20DA-7B04B4F87A63}"/>
          </ac:picMkLst>
        </pc:picChg>
      </pc:sldChg>
      <pc:sldChg chg="del">
        <pc:chgData name="Abdourahmane DIALLO" userId="4760343351f3e6f7" providerId="LiveId" clId="{5A98ADCF-209D-4F77-ADEE-761404206310}" dt="2024-07-04T14:58:16.482" v="1873" actId="47"/>
        <pc:sldMkLst>
          <pc:docMk/>
          <pc:sldMk cId="19673970" sldId="276"/>
        </pc:sldMkLst>
      </pc:sldChg>
      <pc:sldChg chg="addSp delSp modSp mod">
        <pc:chgData name="Abdourahmane DIALLO" userId="4760343351f3e6f7" providerId="LiveId" clId="{5A98ADCF-209D-4F77-ADEE-761404206310}" dt="2024-07-05T10:18:29.104" v="2926"/>
        <pc:sldMkLst>
          <pc:docMk/>
          <pc:sldMk cId="709651714" sldId="277"/>
        </pc:sldMkLst>
        <pc:spChg chg="mod">
          <ac:chgData name="Abdourahmane DIALLO" userId="4760343351f3e6f7" providerId="LiveId" clId="{5A98ADCF-209D-4F77-ADEE-761404206310}" dt="2024-07-04T15:36:21.204" v="2516" actId="20577"/>
          <ac:spMkLst>
            <pc:docMk/>
            <pc:sldMk cId="709651714" sldId="277"/>
            <ac:spMk id="3" creationId="{C3F204B7-F9D3-6A43-9075-6A0A2043C519}"/>
          </ac:spMkLst>
        </pc:spChg>
        <pc:spChg chg="add del">
          <ac:chgData name="Abdourahmane DIALLO" userId="4760343351f3e6f7" providerId="LiveId" clId="{5A98ADCF-209D-4F77-ADEE-761404206310}" dt="2024-07-04T15:50:24.372" v="2777" actId="22"/>
          <ac:spMkLst>
            <pc:docMk/>
            <pc:sldMk cId="709651714" sldId="277"/>
            <ac:spMk id="7" creationId="{B76BFD05-B23E-CA81-BF13-295C19D568F5}"/>
          </ac:spMkLst>
        </pc:spChg>
        <pc:spChg chg="del">
          <ac:chgData name="Abdourahmane DIALLO" userId="4760343351f3e6f7" providerId="LiveId" clId="{5A98ADCF-209D-4F77-ADEE-761404206310}" dt="2024-07-04T15:36:24.281" v="2517" actId="478"/>
          <ac:spMkLst>
            <pc:docMk/>
            <pc:sldMk cId="709651714" sldId="277"/>
            <ac:spMk id="10" creationId="{3FB75A66-931E-4AE6-8505-C2ABD98B6BC7}"/>
          </ac:spMkLst>
        </pc:spChg>
        <pc:spChg chg="del mod">
          <ac:chgData name="Abdourahmane DIALLO" userId="4760343351f3e6f7" providerId="LiveId" clId="{5A98ADCF-209D-4F77-ADEE-761404206310}" dt="2024-07-04T15:50:29.056" v="2780" actId="478"/>
          <ac:spMkLst>
            <pc:docMk/>
            <pc:sldMk cId="709651714" sldId="277"/>
            <ac:spMk id="11" creationId="{4132CAFB-D574-4EED-A3AD-DC7888A2CCF2}"/>
          </ac:spMkLst>
        </pc:spChg>
        <pc:spChg chg="add mod">
          <ac:chgData name="Abdourahmane DIALLO" userId="4760343351f3e6f7" providerId="LiveId" clId="{5A98ADCF-209D-4F77-ADEE-761404206310}" dt="2024-07-04T15:50:47.262" v="2787" actId="20577"/>
          <ac:spMkLst>
            <pc:docMk/>
            <pc:sldMk cId="709651714" sldId="277"/>
            <ac:spMk id="12" creationId="{FDD93AA9-785C-9FF7-AF0D-C255430FEB9E}"/>
          </ac:spMkLst>
        </pc:spChg>
        <pc:spChg chg="add del mod">
          <ac:chgData name="Abdourahmane DIALLO" userId="4760343351f3e6f7" providerId="LiveId" clId="{5A98ADCF-209D-4F77-ADEE-761404206310}" dt="2024-07-05T09:41:19.974" v="2803" actId="478"/>
          <ac:spMkLst>
            <pc:docMk/>
            <pc:sldMk cId="709651714" sldId="277"/>
            <ac:spMk id="14" creationId="{80C4A356-A69B-8410-C57E-9B4503FAF284}"/>
          </ac:spMkLst>
        </pc:spChg>
        <pc:spChg chg="add del">
          <ac:chgData name="Abdourahmane DIALLO" userId="4760343351f3e6f7" providerId="LiveId" clId="{5A98ADCF-209D-4F77-ADEE-761404206310}" dt="2024-07-05T09:41:32.514" v="2805" actId="478"/>
          <ac:spMkLst>
            <pc:docMk/>
            <pc:sldMk cId="709651714" sldId="277"/>
            <ac:spMk id="16" creationId="{DE9FD993-73CB-82AD-4791-A1166368DC53}"/>
          </ac:spMkLst>
        </pc:spChg>
        <pc:spChg chg="add mod">
          <ac:chgData name="Abdourahmane DIALLO" userId="4760343351f3e6f7" providerId="LiveId" clId="{5A98ADCF-209D-4F77-ADEE-761404206310}" dt="2024-07-05T10:18:29.104" v="2926"/>
          <ac:spMkLst>
            <pc:docMk/>
            <pc:sldMk cId="709651714" sldId="277"/>
            <ac:spMk id="19" creationId="{471A0D10-EF02-287F-207A-BB81BFA1B1E5}"/>
          </ac:spMkLst>
        </pc:spChg>
        <pc:graphicFrameChg chg="add del mod">
          <ac:chgData name="Abdourahmane DIALLO" userId="4760343351f3e6f7" providerId="LiveId" clId="{5A98ADCF-209D-4F77-ADEE-761404206310}" dt="2024-07-05T09:42:41.384" v="2810" actId="478"/>
          <ac:graphicFrameMkLst>
            <pc:docMk/>
            <pc:sldMk cId="709651714" sldId="277"/>
            <ac:graphicFrameMk id="17" creationId="{7BFB28E7-C012-63DC-BC6E-B29BBB7C70DE}"/>
          </ac:graphicFrameMkLst>
        </pc:graphicFrameChg>
        <pc:graphicFrameChg chg="add mod modGraphic">
          <ac:chgData name="Abdourahmane DIALLO" userId="4760343351f3e6f7" providerId="LiveId" clId="{5A98ADCF-209D-4F77-ADEE-761404206310}" dt="2024-07-05T10:14:55.182" v="2906" actId="122"/>
          <ac:graphicFrameMkLst>
            <pc:docMk/>
            <pc:sldMk cId="709651714" sldId="277"/>
            <ac:graphicFrameMk id="18" creationId="{827E8DA5-25DC-E218-1467-48B76D6BD199}"/>
          </ac:graphicFrameMkLst>
        </pc:graphicFrameChg>
        <pc:picChg chg="del">
          <ac:chgData name="Abdourahmane DIALLO" userId="4760343351f3e6f7" providerId="LiveId" clId="{5A98ADCF-209D-4F77-ADEE-761404206310}" dt="2024-07-04T15:51:32.897" v="2796" actId="478"/>
          <ac:picMkLst>
            <pc:docMk/>
            <pc:sldMk cId="709651714" sldId="277"/>
            <ac:picMk id="8" creationId="{B5C3C519-BACB-7247-A538-3EA72C2B511C}"/>
          </ac:picMkLst>
        </pc:picChg>
        <pc:picChg chg="add mod">
          <ac:chgData name="Abdourahmane DIALLO" userId="4760343351f3e6f7" providerId="LiveId" clId="{5A98ADCF-209D-4F77-ADEE-761404206310}" dt="2024-07-04T15:51:37.917" v="2797"/>
          <ac:picMkLst>
            <pc:docMk/>
            <pc:sldMk cId="709651714" sldId="277"/>
            <ac:picMk id="13" creationId="{7806EABA-D835-E771-A9AF-095E695125D2}"/>
          </ac:picMkLst>
        </pc:picChg>
        <pc:picChg chg="add del mod">
          <ac:chgData name="Abdourahmane DIALLO" userId="4760343351f3e6f7" providerId="LiveId" clId="{5A98ADCF-209D-4F77-ADEE-761404206310}" dt="2024-07-05T09:44:50.798" v="2813" actId="478"/>
          <ac:picMkLst>
            <pc:docMk/>
            <pc:sldMk cId="709651714" sldId="277"/>
            <ac:picMk id="5122" creationId="{88ECBCD6-7BE0-A3E8-CC6E-5BEB25CA3E33}"/>
          </ac:picMkLst>
        </pc:picChg>
      </pc:sldChg>
      <pc:sldChg chg="addSp delSp modSp add mod ord delAnim">
        <pc:chgData name="Abdourahmane DIALLO" userId="4760343351f3e6f7" providerId="LiveId" clId="{5A98ADCF-209D-4F77-ADEE-761404206310}" dt="2024-07-05T10:23:50.872" v="2960" actId="20577"/>
        <pc:sldMkLst>
          <pc:docMk/>
          <pc:sldMk cId="2186013505" sldId="278"/>
        </pc:sldMkLst>
        <pc:spChg chg="add mod">
          <ac:chgData name="Abdourahmane DIALLO" userId="4760343351f3e6f7" providerId="LiveId" clId="{5A98ADCF-209D-4F77-ADEE-761404206310}" dt="2024-07-05T10:23:46.112" v="2955" actId="20577"/>
          <ac:spMkLst>
            <pc:docMk/>
            <pc:sldMk cId="2186013505" sldId="278"/>
            <ac:spMk id="2" creationId="{AAF327FE-8B51-C49E-4178-75270EE80527}"/>
          </ac:spMkLst>
        </pc:spChg>
        <pc:spChg chg="mod">
          <ac:chgData name="Abdourahmane DIALLO" userId="4760343351f3e6f7" providerId="LiveId" clId="{5A98ADCF-209D-4F77-ADEE-761404206310}" dt="2024-07-03T12:47:14.086" v="1360" actId="2711"/>
          <ac:spMkLst>
            <pc:docMk/>
            <pc:sldMk cId="2186013505" sldId="278"/>
            <ac:spMk id="3" creationId="{C3F204B7-F9D3-6A43-9075-6A0A2043C519}"/>
          </ac:spMkLst>
        </pc:spChg>
        <pc:spChg chg="add del mod">
          <ac:chgData name="Abdourahmane DIALLO" userId="4760343351f3e6f7" providerId="LiveId" clId="{5A98ADCF-209D-4F77-ADEE-761404206310}" dt="2024-07-04T15:33:03.168" v="2373" actId="478"/>
          <ac:spMkLst>
            <pc:docMk/>
            <pc:sldMk cId="2186013505" sldId="278"/>
            <ac:spMk id="7" creationId="{8BC15663-A954-48BE-3AF0-062508338E2F}"/>
          </ac:spMkLst>
        </pc:spChg>
        <pc:spChg chg="mod">
          <ac:chgData name="Abdourahmane DIALLO" userId="4760343351f3e6f7" providerId="LiveId" clId="{5A98ADCF-209D-4F77-ADEE-761404206310}" dt="2024-07-04T09:45:44.228" v="1720" actId="403"/>
          <ac:spMkLst>
            <pc:docMk/>
            <pc:sldMk cId="2186013505" sldId="278"/>
            <ac:spMk id="9" creationId="{8CCDD2C7-0CB6-44EA-9BA7-10550E78AB62}"/>
          </ac:spMkLst>
        </pc:spChg>
        <pc:spChg chg="del">
          <ac:chgData name="Abdourahmane DIALLO" userId="4760343351f3e6f7" providerId="LiveId" clId="{5A98ADCF-209D-4F77-ADEE-761404206310}" dt="2024-07-02T09:30:03.814" v="630" actId="478"/>
          <ac:spMkLst>
            <pc:docMk/>
            <pc:sldMk cId="2186013505" sldId="278"/>
            <ac:spMk id="10" creationId="{B0462B8A-D06C-41C6-A7AF-44E6465F7003}"/>
          </ac:spMkLst>
        </pc:spChg>
        <pc:spChg chg="del">
          <ac:chgData name="Abdourahmane DIALLO" userId="4760343351f3e6f7" providerId="LiveId" clId="{5A98ADCF-209D-4F77-ADEE-761404206310}" dt="2024-07-02T09:30:06.083" v="631" actId="478"/>
          <ac:spMkLst>
            <pc:docMk/>
            <pc:sldMk cId="2186013505" sldId="278"/>
            <ac:spMk id="11" creationId="{70BEFC06-2035-4B91-B6C0-FC2CE1278C8D}"/>
          </ac:spMkLst>
        </pc:spChg>
        <pc:spChg chg="add mod">
          <ac:chgData name="Abdourahmane DIALLO" userId="4760343351f3e6f7" providerId="LiveId" clId="{5A98ADCF-209D-4F77-ADEE-761404206310}" dt="2024-07-05T10:23:50.872" v="2960" actId="20577"/>
          <ac:spMkLst>
            <pc:docMk/>
            <pc:sldMk cId="2186013505" sldId="278"/>
            <ac:spMk id="12" creationId="{39858988-C46C-D715-9D13-D925FD174F7A}"/>
          </ac:spMkLst>
        </pc:spChg>
        <pc:spChg chg="add mod">
          <ac:chgData name="Abdourahmane DIALLO" userId="4760343351f3e6f7" providerId="LiveId" clId="{5A98ADCF-209D-4F77-ADEE-761404206310}" dt="2024-07-05T09:51:11.316" v="2833" actId="20577"/>
          <ac:spMkLst>
            <pc:docMk/>
            <pc:sldMk cId="2186013505" sldId="278"/>
            <ac:spMk id="18" creationId="{7782AD46-1F0C-974E-6741-827B438ADB84}"/>
          </ac:spMkLst>
        </pc:spChg>
        <pc:spChg chg="add mod">
          <ac:chgData name="Abdourahmane DIALLO" userId="4760343351f3e6f7" providerId="LiveId" clId="{5A98ADCF-209D-4F77-ADEE-761404206310}" dt="2024-07-04T09:44:05.302" v="1714" actId="1076"/>
          <ac:spMkLst>
            <pc:docMk/>
            <pc:sldMk cId="2186013505" sldId="278"/>
            <ac:spMk id="19" creationId="{8A01F0A6-9628-4648-706B-2F843BFEDA99}"/>
          </ac:spMkLst>
        </pc:spChg>
        <pc:spChg chg="add mod">
          <ac:chgData name="Abdourahmane DIALLO" userId="4760343351f3e6f7" providerId="LiveId" clId="{5A98ADCF-209D-4F77-ADEE-761404206310}" dt="2024-07-05T10:17:59.378" v="2914" actId="208"/>
          <ac:spMkLst>
            <pc:docMk/>
            <pc:sldMk cId="2186013505" sldId="278"/>
            <ac:spMk id="20" creationId="{84C3ABF3-8DA3-B638-E6DE-A3EEA8395CBD}"/>
          </ac:spMkLst>
        </pc:spChg>
        <pc:picChg chg="mod">
          <ac:chgData name="Abdourahmane DIALLO" userId="4760343351f3e6f7" providerId="LiveId" clId="{5A98ADCF-209D-4F77-ADEE-761404206310}" dt="2024-07-03T12:47:14.086" v="1360" actId="2711"/>
          <ac:picMkLst>
            <pc:docMk/>
            <pc:sldMk cId="2186013505" sldId="278"/>
            <ac:picMk id="4" creationId="{5666EF9C-5E3E-4B40-9CD0-9613380F500E}"/>
          </ac:picMkLst>
        </pc:picChg>
        <pc:picChg chg="mod">
          <ac:chgData name="Abdourahmane DIALLO" userId="4760343351f3e6f7" providerId="LiveId" clId="{5A98ADCF-209D-4F77-ADEE-761404206310}" dt="2024-07-03T12:47:14.086" v="1360" actId="2711"/>
          <ac:picMkLst>
            <pc:docMk/>
            <pc:sldMk cId="2186013505" sldId="278"/>
            <ac:picMk id="5" creationId="{634ADFB0-9777-8043-85A3-7ABAFB71C274}"/>
          </ac:picMkLst>
        </pc:picChg>
        <pc:picChg chg="del mod">
          <ac:chgData name="Abdourahmane DIALLO" userId="4760343351f3e6f7" providerId="LiveId" clId="{5A98ADCF-209D-4F77-ADEE-761404206310}" dt="2024-07-04T15:39:25.926" v="2691" actId="478"/>
          <ac:picMkLst>
            <pc:docMk/>
            <pc:sldMk cId="2186013505" sldId="278"/>
            <ac:picMk id="6" creationId="{8E4F27C9-5D90-C543-BCF0-80F01480AAAC}"/>
          </ac:picMkLst>
        </pc:picChg>
        <pc:picChg chg="mod">
          <ac:chgData name="Abdourahmane DIALLO" userId="4760343351f3e6f7" providerId="LiveId" clId="{5A98ADCF-209D-4F77-ADEE-761404206310}" dt="2024-07-03T12:47:14.086" v="1360" actId="2711"/>
          <ac:picMkLst>
            <pc:docMk/>
            <pc:sldMk cId="2186013505" sldId="278"/>
            <ac:picMk id="8" creationId="{B5C3C519-BACB-7247-A538-3EA72C2B511C}"/>
          </ac:picMkLst>
        </pc:picChg>
        <pc:picChg chg="add del mod">
          <ac:chgData name="Abdourahmane DIALLO" userId="4760343351f3e6f7" providerId="LiveId" clId="{5A98ADCF-209D-4F77-ADEE-761404206310}" dt="2024-07-02T09:36:05.083" v="787" actId="478"/>
          <ac:picMkLst>
            <pc:docMk/>
            <pc:sldMk cId="2186013505" sldId="278"/>
            <ac:picMk id="14" creationId="{18DFD8D0-5488-6071-938F-A7FE7D00BFB7}"/>
          </ac:picMkLst>
        </pc:picChg>
        <pc:picChg chg="add del mod">
          <ac:chgData name="Abdourahmane DIALLO" userId="4760343351f3e6f7" providerId="LiveId" clId="{5A98ADCF-209D-4F77-ADEE-761404206310}" dt="2024-07-02T09:36:06.308" v="788" actId="478"/>
          <ac:picMkLst>
            <pc:docMk/>
            <pc:sldMk cId="2186013505" sldId="278"/>
            <ac:picMk id="15" creationId="{62589BC4-45EF-2657-9871-302BE6C15FFE}"/>
          </ac:picMkLst>
        </pc:picChg>
        <pc:picChg chg="add del mod">
          <ac:chgData name="Abdourahmane DIALLO" userId="4760343351f3e6f7" providerId="LiveId" clId="{5A98ADCF-209D-4F77-ADEE-761404206310}" dt="2024-07-02T09:36:07.285" v="789" actId="478"/>
          <ac:picMkLst>
            <pc:docMk/>
            <pc:sldMk cId="2186013505" sldId="278"/>
            <ac:picMk id="16" creationId="{5BBD15DA-D8B1-46A4-2AFF-478A0910D8C3}"/>
          </ac:picMkLst>
        </pc:picChg>
        <pc:picChg chg="add mod">
          <ac:chgData name="Abdourahmane DIALLO" userId="4760343351f3e6f7" providerId="LiveId" clId="{5A98ADCF-209D-4F77-ADEE-761404206310}" dt="2024-07-04T15:33:16.554" v="2375" actId="1076"/>
          <ac:picMkLst>
            <pc:docMk/>
            <pc:sldMk cId="2186013505" sldId="278"/>
            <ac:picMk id="1026" creationId="{4358156E-5809-E91C-3485-EF5BF0A80160}"/>
          </ac:picMkLst>
        </pc:picChg>
        <pc:picChg chg="add del mod">
          <ac:chgData name="Abdourahmane DIALLO" userId="4760343351f3e6f7" providerId="LiveId" clId="{5A98ADCF-209D-4F77-ADEE-761404206310}" dt="2024-07-04T15:33:01.267" v="2372" actId="478"/>
          <ac:picMkLst>
            <pc:docMk/>
            <pc:sldMk cId="2186013505" sldId="278"/>
            <ac:picMk id="1028" creationId="{62E49A53-906C-D432-25D0-0DF58A90A5BA}"/>
          </ac:picMkLst>
        </pc:picChg>
        <pc:picChg chg="add mod">
          <ac:chgData name="Abdourahmane DIALLO" userId="4760343351f3e6f7" providerId="LiveId" clId="{5A98ADCF-209D-4F77-ADEE-761404206310}" dt="2024-07-04T15:33:13.430" v="2374" actId="1076"/>
          <ac:picMkLst>
            <pc:docMk/>
            <pc:sldMk cId="2186013505" sldId="278"/>
            <ac:picMk id="1030" creationId="{4F6FE152-4D73-0FD5-227D-32FF20BCF567}"/>
          </ac:picMkLst>
        </pc:picChg>
      </pc:sldChg>
      <pc:sldChg chg="addSp delSp modSp add mod delAnim">
        <pc:chgData name="Abdourahmane DIALLO" userId="4760343351f3e6f7" providerId="LiveId" clId="{5A98ADCF-209D-4F77-ADEE-761404206310}" dt="2024-07-05T10:21:57.959" v="2944" actId="20577"/>
        <pc:sldMkLst>
          <pc:docMk/>
          <pc:sldMk cId="2005074986" sldId="279"/>
        </pc:sldMkLst>
        <pc:spChg chg="mod">
          <ac:chgData name="Abdourahmane DIALLO" userId="4760343351f3e6f7" providerId="LiveId" clId="{5A98ADCF-209D-4F77-ADEE-761404206310}" dt="2024-07-05T10:21:57.959" v="2944" actId="20577"/>
          <ac:spMkLst>
            <pc:docMk/>
            <pc:sldMk cId="2005074986" sldId="279"/>
            <ac:spMk id="3" creationId="{C3F204B7-F9D3-6A43-9075-6A0A2043C519}"/>
          </ac:spMkLst>
        </pc:spChg>
        <pc:spChg chg="add del">
          <ac:chgData name="Abdourahmane DIALLO" userId="4760343351f3e6f7" providerId="LiveId" clId="{5A98ADCF-209D-4F77-ADEE-761404206310}" dt="2024-07-02T09:39:51.320" v="799" actId="22"/>
          <ac:spMkLst>
            <pc:docMk/>
            <pc:sldMk cId="2005074986" sldId="279"/>
            <ac:spMk id="7" creationId="{8684CDE1-23B4-AE8D-5F59-D4FA65106466}"/>
          </ac:spMkLst>
        </pc:spChg>
        <pc:spChg chg="del">
          <ac:chgData name="Abdourahmane DIALLO" userId="4760343351f3e6f7" providerId="LiveId" clId="{5A98ADCF-209D-4F77-ADEE-761404206310}" dt="2024-07-02T09:39:40.470" v="797" actId="478"/>
          <ac:spMkLst>
            <pc:docMk/>
            <pc:sldMk cId="2005074986" sldId="279"/>
            <ac:spMk id="10" creationId="{B0462B8A-D06C-41C6-A7AF-44E6465F7003}"/>
          </ac:spMkLst>
        </pc:spChg>
        <pc:spChg chg="del">
          <ac:chgData name="Abdourahmane DIALLO" userId="4760343351f3e6f7" providerId="LiveId" clId="{5A98ADCF-209D-4F77-ADEE-761404206310}" dt="2024-07-02T09:39:38.481" v="796" actId="478"/>
          <ac:spMkLst>
            <pc:docMk/>
            <pc:sldMk cId="2005074986" sldId="279"/>
            <ac:spMk id="11" creationId="{70BEFC06-2035-4B91-B6C0-FC2CE1278C8D}"/>
          </ac:spMkLst>
        </pc:spChg>
        <pc:spChg chg="add del mod">
          <ac:chgData name="Abdourahmane DIALLO" userId="4760343351f3e6f7" providerId="LiveId" clId="{5A98ADCF-209D-4F77-ADEE-761404206310}" dt="2024-07-02T13:20:26.649" v="1103" actId="478"/>
          <ac:spMkLst>
            <pc:docMk/>
            <pc:sldMk cId="2005074986" sldId="279"/>
            <ac:spMk id="15" creationId="{24AC516D-BAF5-F2C5-55D6-436A425E6B97}"/>
          </ac:spMkLst>
        </pc:spChg>
        <pc:spChg chg="add mod">
          <ac:chgData name="Abdourahmane DIALLO" userId="4760343351f3e6f7" providerId="LiveId" clId="{5A98ADCF-209D-4F77-ADEE-761404206310}" dt="2024-07-03T13:05:34.490" v="1566" actId="20577"/>
          <ac:spMkLst>
            <pc:docMk/>
            <pc:sldMk cId="2005074986" sldId="279"/>
            <ac:spMk id="17" creationId="{6850A23F-7BFF-0DDB-39F5-ED2582B7F0C1}"/>
          </ac:spMkLst>
        </pc:spChg>
        <pc:spChg chg="add mod">
          <ac:chgData name="Abdourahmane DIALLO" userId="4760343351f3e6f7" providerId="LiveId" clId="{5A98ADCF-209D-4F77-ADEE-761404206310}" dt="2024-07-05T10:18:06.155" v="2915"/>
          <ac:spMkLst>
            <pc:docMk/>
            <pc:sldMk cId="2005074986" sldId="279"/>
            <ac:spMk id="19" creationId="{2867A489-CEA5-7F7F-D18B-C4FF7A84D780}"/>
          </ac:spMkLst>
        </pc:spChg>
        <pc:graphicFrameChg chg="add del mod modGraphic">
          <ac:chgData name="Abdourahmane DIALLO" userId="4760343351f3e6f7" providerId="LiveId" clId="{5A98ADCF-209D-4F77-ADEE-761404206310}" dt="2024-07-04T09:39:25.669" v="1667" actId="478"/>
          <ac:graphicFrameMkLst>
            <pc:docMk/>
            <pc:sldMk cId="2005074986" sldId="279"/>
            <ac:graphicFrameMk id="9" creationId="{AC48E3FC-A4C5-8FD8-234F-DD0A0EE35703}"/>
          </ac:graphicFrameMkLst>
        </pc:graphicFrameChg>
        <pc:graphicFrameChg chg="add del mod">
          <ac:chgData name="Abdourahmane DIALLO" userId="4760343351f3e6f7" providerId="LiveId" clId="{5A98ADCF-209D-4F77-ADEE-761404206310}" dt="2024-07-02T13:16:19.118" v="886" actId="478"/>
          <ac:graphicFrameMkLst>
            <pc:docMk/>
            <pc:sldMk cId="2005074986" sldId="279"/>
            <ac:graphicFrameMk id="12" creationId="{B1F98082-A2E3-E491-F17C-35DD27E969A1}"/>
          </ac:graphicFrameMkLst>
        </pc:graphicFrameChg>
        <pc:graphicFrameChg chg="add del mod">
          <ac:chgData name="Abdourahmane DIALLO" userId="4760343351f3e6f7" providerId="LiveId" clId="{5A98ADCF-209D-4F77-ADEE-761404206310}" dt="2024-07-02T13:16:57.754" v="892" actId="478"/>
          <ac:graphicFrameMkLst>
            <pc:docMk/>
            <pc:sldMk cId="2005074986" sldId="279"/>
            <ac:graphicFrameMk id="13" creationId="{F9805B4A-572B-E314-8ABF-8889F68A36F6}"/>
          </ac:graphicFrameMkLst>
        </pc:graphicFrameChg>
        <pc:graphicFrameChg chg="add mod">
          <ac:chgData name="Abdourahmane DIALLO" userId="4760343351f3e6f7" providerId="LiveId" clId="{5A98ADCF-209D-4F77-ADEE-761404206310}" dt="2024-07-04T09:43:06.801" v="1676"/>
          <ac:graphicFrameMkLst>
            <pc:docMk/>
            <pc:sldMk cId="2005074986" sldId="279"/>
            <ac:graphicFrameMk id="18" creationId="{02473150-8636-2306-CBAE-0D3E97B03D00}"/>
          </ac:graphicFrameMkLst>
        </pc:graphicFrameChg>
        <pc:picChg chg="del">
          <ac:chgData name="Abdourahmane DIALLO" userId="4760343351f3e6f7" providerId="LiveId" clId="{5A98ADCF-209D-4F77-ADEE-761404206310}" dt="2024-07-04T09:39:27.891" v="1668" actId="478"/>
          <ac:picMkLst>
            <pc:docMk/>
            <pc:sldMk cId="2005074986" sldId="279"/>
            <ac:picMk id="6" creationId="{8E4F27C9-5D90-C543-BCF0-80F01480AAAC}"/>
          </ac:picMkLst>
        </pc:picChg>
      </pc:sldChg>
      <pc:sldChg chg="addSp delSp modSp add mod ord">
        <pc:chgData name="Abdourahmane DIALLO" userId="4760343351f3e6f7" providerId="LiveId" clId="{5A98ADCF-209D-4F77-ADEE-761404206310}" dt="2024-07-05T10:40:41.094" v="3090"/>
        <pc:sldMkLst>
          <pc:docMk/>
          <pc:sldMk cId="1917120458" sldId="280"/>
        </pc:sldMkLst>
        <pc:spChg chg="del">
          <ac:chgData name="Abdourahmane DIALLO" userId="4760343351f3e6f7" providerId="LiveId" clId="{5A98ADCF-209D-4F77-ADEE-761404206310}" dt="2024-07-04T15:28:43.958" v="2265" actId="478"/>
          <ac:spMkLst>
            <pc:docMk/>
            <pc:sldMk cId="1917120458" sldId="280"/>
            <ac:spMk id="2" creationId="{0EE4FE17-6F16-0FEC-DCCC-CA2209AD8254}"/>
          </ac:spMkLst>
        </pc:spChg>
        <pc:spChg chg="mod">
          <ac:chgData name="Abdourahmane DIALLO" userId="4760343351f3e6f7" providerId="LiveId" clId="{5A98ADCF-209D-4F77-ADEE-761404206310}" dt="2024-07-04T15:43:58.291" v="2741"/>
          <ac:spMkLst>
            <pc:docMk/>
            <pc:sldMk cId="1917120458" sldId="280"/>
            <ac:spMk id="3" creationId="{C3F204B7-F9D3-6A43-9075-6A0A2043C519}"/>
          </ac:spMkLst>
        </pc:spChg>
        <pc:spChg chg="del">
          <ac:chgData name="Abdourahmane DIALLO" userId="4760343351f3e6f7" providerId="LiveId" clId="{5A98ADCF-209D-4F77-ADEE-761404206310}" dt="2024-07-04T15:28:46.102" v="2266" actId="478"/>
          <ac:spMkLst>
            <pc:docMk/>
            <pc:sldMk cId="1917120458" sldId="280"/>
            <ac:spMk id="7" creationId="{29F5AC1F-03E3-6F96-B155-087583264ECA}"/>
          </ac:spMkLst>
        </pc:spChg>
        <pc:spChg chg="add del mod">
          <ac:chgData name="Abdourahmane DIALLO" userId="4760343351f3e6f7" providerId="LiveId" clId="{5A98ADCF-209D-4F77-ADEE-761404206310}" dt="2024-07-04T15:31:59.464" v="2311" actId="478"/>
          <ac:spMkLst>
            <pc:docMk/>
            <pc:sldMk cId="1917120458" sldId="280"/>
            <ac:spMk id="9" creationId="{C68A073C-6A7B-DDE6-7E39-8B75DD05DEBC}"/>
          </ac:spMkLst>
        </pc:spChg>
        <pc:spChg chg="mod">
          <ac:chgData name="Abdourahmane DIALLO" userId="4760343351f3e6f7" providerId="LiveId" clId="{5A98ADCF-209D-4F77-ADEE-761404206310}" dt="2024-07-04T15:13:39.092" v="2078" actId="20577"/>
          <ac:spMkLst>
            <pc:docMk/>
            <pc:sldMk cId="1917120458" sldId="280"/>
            <ac:spMk id="11" creationId="{3F628CD8-CEBF-4300-9DAE-DA6E26376E79}"/>
          </ac:spMkLst>
        </pc:spChg>
        <pc:spChg chg="add del mod">
          <ac:chgData name="Abdourahmane DIALLO" userId="4760343351f3e6f7" providerId="LiveId" clId="{5A98ADCF-209D-4F77-ADEE-761404206310}" dt="2024-07-04T15:32:01.712" v="2312" actId="478"/>
          <ac:spMkLst>
            <pc:docMk/>
            <pc:sldMk cId="1917120458" sldId="280"/>
            <ac:spMk id="13" creationId="{ECF52851-7927-73B4-4A83-5A15AA13C7D1}"/>
          </ac:spMkLst>
        </pc:spChg>
        <pc:spChg chg="add mod">
          <ac:chgData name="Abdourahmane DIALLO" userId="4760343351f3e6f7" providerId="LiveId" clId="{5A98ADCF-209D-4F77-ADEE-761404206310}" dt="2024-07-04T15:32:02.291" v="2313"/>
          <ac:spMkLst>
            <pc:docMk/>
            <pc:sldMk cId="1917120458" sldId="280"/>
            <ac:spMk id="14" creationId="{3BBCCB40-D31F-160F-1841-E2AB25E4E841}"/>
          </ac:spMkLst>
        </pc:spChg>
        <pc:spChg chg="add mod">
          <ac:chgData name="Abdourahmane DIALLO" userId="4760343351f3e6f7" providerId="LiveId" clId="{5A98ADCF-209D-4F77-ADEE-761404206310}" dt="2024-07-05T10:18:20.600" v="2922"/>
          <ac:spMkLst>
            <pc:docMk/>
            <pc:sldMk cId="1917120458" sldId="280"/>
            <ac:spMk id="17" creationId="{0F218E87-3707-0C30-6359-87E9C5A37429}"/>
          </ac:spMkLst>
        </pc:spChg>
        <pc:graphicFrameChg chg="mod modGraphic">
          <ac:chgData name="Abdourahmane DIALLO" userId="4760343351f3e6f7" providerId="LiveId" clId="{5A98ADCF-209D-4F77-ADEE-761404206310}" dt="2024-07-04T15:22:55.540" v="2157" actId="403"/>
          <ac:graphicFrameMkLst>
            <pc:docMk/>
            <pc:sldMk cId="1917120458" sldId="280"/>
            <ac:graphicFrameMk id="12" creationId="{CDA91F9E-70D4-4E15-9C02-10016E13257A}"/>
          </ac:graphicFrameMkLst>
        </pc:graphicFrameChg>
        <pc:picChg chg="del">
          <ac:chgData name="Abdourahmane DIALLO" userId="4760343351f3e6f7" providerId="LiveId" clId="{5A98ADCF-209D-4F77-ADEE-761404206310}" dt="2024-07-04T15:38:56.627" v="2688" actId="478"/>
          <ac:picMkLst>
            <pc:docMk/>
            <pc:sldMk cId="1917120458" sldId="280"/>
            <ac:picMk id="6" creationId="{8E4F27C9-5D90-C543-BCF0-80F01480AAAC}"/>
          </ac:picMkLst>
        </pc:picChg>
        <pc:picChg chg="add mod">
          <ac:chgData name="Abdourahmane DIALLO" userId="4760343351f3e6f7" providerId="LiveId" clId="{5A98ADCF-209D-4F77-ADEE-761404206310}" dt="2024-07-04T15:35:20.124" v="2495" actId="1076"/>
          <ac:picMkLst>
            <pc:docMk/>
            <pc:sldMk cId="1917120458" sldId="280"/>
            <ac:picMk id="16" creationId="{67228CF6-25BB-705A-60FE-3125BDF987A8}"/>
          </ac:picMkLst>
        </pc:picChg>
      </pc:sldChg>
      <pc:sldChg chg="addSp delSp modSp add mod ord">
        <pc:chgData name="Abdourahmane DIALLO" userId="4760343351f3e6f7" providerId="LiveId" clId="{5A98ADCF-209D-4F77-ADEE-761404206310}" dt="2024-07-05T10:18:18.731" v="2921"/>
        <pc:sldMkLst>
          <pc:docMk/>
          <pc:sldMk cId="3096761122" sldId="281"/>
        </pc:sldMkLst>
        <pc:spChg chg="del">
          <ac:chgData name="Abdourahmane DIALLO" userId="4760343351f3e6f7" providerId="LiveId" clId="{5A98ADCF-209D-4F77-ADEE-761404206310}" dt="2024-07-04T15:28:51.395" v="2268" actId="478"/>
          <ac:spMkLst>
            <pc:docMk/>
            <pc:sldMk cId="3096761122" sldId="281"/>
            <ac:spMk id="2" creationId="{0EE4FE17-6F16-0FEC-DCCC-CA2209AD8254}"/>
          </ac:spMkLst>
        </pc:spChg>
        <pc:spChg chg="mod">
          <ac:chgData name="Abdourahmane DIALLO" userId="4760343351f3e6f7" providerId="LiveId" clId="{5A98ADCF-209D-4F77-ADEE-761404206310}" dt="2024-07-05T09:54:02.071" v="2902" actId="20577"/>
          <ac:spMkLst>
            <pc:docMk/>
            <pc:sldMk cId="3096761122" sldId="281"/>
            <ac:spMk id="3" creationId="{C3F204B7-F9D3-6A43-9075-6A0A2043C519}"/>
          </ac:spMkLst>
        </pc:spChg>
        <pc:spChg chg="del">
          <ac:chgData name="Abdourahmane DIALLO" userId="4760343351f3e6f7" providerId="LiveId" clId="{5A98ADCF-209D-4F77-ADEE-761404206310}" dt="2024-07-04T15:28:58.211" v="2269" actId="478"/>
          <ac:spMkLst>
            <pc:docMk/>
            <pc:sldMk cId="3096761122" sldId="281"/>
            <ac:spMk id="7" creationId="{29F5AC1F-03E3-6F96-B155-087583264ECA}"/>
          </ac:spMkLst>
        </pc:spChg>
        <pc:spChg chg="add mod">
          <ac:chgData name="Abdourahmane DIALLO" userId="4760343351f3e6f7" providerId="LiveId" clId="{5A98ADCF-209D-4F77-ADEE-761404206310}" dt="2024-07-04T15:32:04.517" v="2314"/>
          <ac:spMkLst>
            <pc:docMk/>
            <pc:sldMk cId="3096761122" sldId="281"/>
            <ac:spMk id="9" creationId="{D2C6A8BC-D5EE-6360-98E1-BA7FF42A85E6}"/>
          </ac:spMkLst>
        </pc:spChg>
        <pc:spChg chg="mod">
          <ac:chgData name="Abdourahmane DIALLO" userId="4760343351f3e6f7" providerId="LiveId" clId="{5A98ADCF-209D-4F77-ADEE-761404206310}" dt="2024-07-04T15:15:27.906" v="2093" actId="20577"/>
          <ac:spMkLst>
            <pc:docMk/>
            <pc:sldMk cId="3096761122" sldId="281"/>
            <ac:spMk id="10" creationId="{3FB75A66-931E-4AE6-8505-C2ABD98B6BC7}"/>
          </ac:spMkLst>
        </pc:spChg>
        <pc:spChg chg="mod">
          <ac:chgData name="Abdourahmane DIALLO" userId="4760343351f3e6f7" providerId="LiveId" clId="{5A98ADCF-209D-4F77-ADEE-761404206310}" dt="2024-07-04T15:17:48.876" v="2128" actId="20577"/>
          <ac:spMkLst>
            <pc:docMk/>
            <pc:sldMk cId="3096761122" sldId="281"/>
            <ac:spMk id="11" creationId="{3F628CD8-CEBF-4300-9DAE-DA6E26376E79}"/>
          </ac:spMkLst>
        </pc:spChg>
        <pc:spChg chg="add mod">
          <ac:chgData name="Abdourahmane DIALLO" userId="4760343351f3e6f7" providerId="LiveId" clId="{5A98ADCF-209D-4F77-ADEE-761404206310}" dt="2024-07-05T10:18:18.731" v="2921"/>
          <ac:spMkLst>
            <pc:docMk/>
            <pc:sldMk cId="3096761122" sldId="281"/>
            <ac:spMk id="13" creationId="{F2065255-32E1-E810-0AF7-ECA3E827D47C}"/>
          </ac:spMkLst>
        </pc:spChg>
        <pc:graphicFrameChg chg="mod modGraphic">
          <ac:chgData name="Abdourahmane DIALLO" userId="4760343351f3e6f7" providerId="LiveId" clId="{5A98ADCF-209D-4F77-ADEE-761404206310}" dt="2024-07-04T15:42:28.633" v="2724" actId="20577"/>
          <ac:graphicFrameMkLst>
            <pc:docMk/>
            <pc:sldMk cId="3096761122" sldId="281"/>
            <ac:graphicFrameMk id="12" creationId="{CDA91F9E-70D4-4E15-9C02-10016E13257A}"/>
          </ac:graphicFrameMkLst>
        </pc:graphicFrameChg>
        <pc:picChg chg="del">
          <ac:chgData name="Abdourahmane DIALLO" userId="4760343351f3e6f7" providerId="LiveId" clId="{5A98ADCF-209D-4F77-ADEE-761404206310}" dt="2024-07-04T15:39:00.502" v="2689" actId="478"/>
          <ac:picMkLst>
            <pc:docMk/>
            <pc:sldMk cId="3096761122" sldId="281"/>
            <ac:picMk id="6" creationId="{8E4F27C9-5D90-C543-BCF0-80F01480AAAC}"/>
          </ac:picMkLst>
        </pc:picChg>
      </pc:sldChg>
      <pc:sldChg chg="addSp delSp modSp add mod">
        <pc:chgData name="Abdourahmane DIALLO" userId="4760343351f3e6f7" providerId="LiveId" clId="{5A98ADCF-209D-4F77-ADEE-761404206310}" dt="2024-07-05T10:37:49.570" v="3088" actId="20577"/>
        <pc:sldMkLst>
          <pc:docMk/>
          <pc:sldMk cId="1398228647" sldId="282"/>
        </pc:sldMkLst>
        <pc:spChg chg="del">
          <ac:chgData name="Abdourahmane DIALLO" userId="4760343351f3e6f7" providerId="LiveId" clId="{5A98ADCF-209D-4F77-ADEE-761404206310}" dt="2024-07-04T15:32:09.127" v="2315" actId="478"/>
          <ac:spMkLst>
            <pc:docMk/>
            <pc:sldMk cId="1398228647" sldId="282"/>
            <ac:spMk id="2" creationId="{0EE4FE17-6F16-0FEC-DCCC-CA2209AD8254}"/>
          </ac:spMkLst>
        </pc:spChg>
        <pc:spChg chg="mod">
          <ac:chgData name="Abdourahmane DIALLO" userId="4760343351f3e6f7" providerId="LiveId" clId="{5A98ADCF-209D-4F77-ADEE-761404206310}" dt="2024-07-04T15:43:51.973" v="2739" actId="20577"/>
          <ac:spMkLst>
            <pc:docMk/>
            <pc:sldMk cId="1398228647" sldId="282"/>
            <ac:spMk id="3" creationId="{C3F204B7-F9D3-6A43-9075-6A0A2043C519}"/>
          </ac:spMkLst>
        </pc:spChg>
        <pc:spChg chg="del">
          <ac:chgData name="Abdourahmane DIALLO" userId="4760343351f3e6f7" providerId="LiveId" clId="{5A98ADCF-209D-4F77-ADEE-761404206310}" dt="2024-07-04T15:32:11.473" v="2316" actId="478"/>
          <ac:spMkLst>
            <pc:docMk/>
            <pc:sldMk cId="1398228647" sldId="282"/>
            <ac:spMk id="7" creationId="{29F5AC1F-03E3-6F96-B155-087583264ECA}"/>
          </ac:spMkLst>
        </pc:spChg>
        <pc:spChg chg="add mod">
          <ac:chgData name="Abdourahmane DIALLO" userId="4760343351f3e6f7" providerId="LiveId" clId="{5A98ADCF-209D-4F77-ADEE-761404206310}" dt="2024-07-04T15:32:12.070" v="2317"/>
          <ac:spMkLst>
            <pc:docMk/>
            <pc:sldMk cId="1398228647" sldId="282"/>
            <ac:spMk id="9" creationId="{44FF77C7-533E-496F-88E6-86B9C5C4E552}"/>
          </ac:spMkLst>
        </pc:spChg>
        <pc:spChg chg="add mod">
          <ac:chgData name="Abdourahmane DIALLO" userId="4760343351f3e6f7" providerId="LiveId" clId="{5A98ADCF-209D-4F77-ADEE-761404206310}" dt="2024-07-05T10:18:22.961" v="2923"/>
          <ac:spMkLst>
            <pc:docMk/>
            <pc:sldMk cId="1398228647" sldId="282"/>
            <ac:spMk id="14" creationId="{9433767E-CD5F-DB47-D626-E92959B6109D}"/>
          </ac:spMkLst>
        </pc:spChg>
        <pc:graphicFrameChg chg="mod modGraphic">
          <ac:chgData name="Abdourahmane DIALLO" userId="4760343351f3e6f7" providerId="LiveId" clId="{5A98ADCF-209D-4F77-ADEE-761404206310}" dt="2024-07-05T10:37:49.570" v="3088" actId="20577"/>
          <ac:graphicFrameMkLst>
            <pc:docMk/>
            <pc:sldMk cId="1398228647" sldId="282"/>
            <ac:graphicFrameMk id="12" creationId="{CDA91F9E-70D4-4E15-9C02-10016E13257A}"/>
          </ac:graphicFrameMkLst>
        </pc:graphicFrameChg>
        <pc:picChg chg="del">
          <ac:chgData name="Abdourahmane DIALLO" userId="4760343351f3e6f7" providerId="LiveId" clId="{5A98ADCF-209D-4F77-ADEE-761404206310}" dt="2024-07-04T15:38:48.791" v="2687" actId="478"/>
          <ac:picMkLst>
            <pc:docMk/>
            <pc:sldMk cId="1398228647" sldId="282"/>
            <ac:picMk id="6" creationId="{8E4F27C9-5D90-C543-BCF0-80F01480AAAC}"/>
          </ac:picMkLst>
        </pc:picChg>
        <pc:picChg chg="add mod">
          <ac:chgData name="Abdourahmane DIALLO" userId="4760343351f3e6f7" providerId="LiveId" clId="{5A98ADCF-209D-4F77-ADEE-761404206310}" dt="2024-07-04T15:35:36.105" v="2498"/>
          <ac:picMkLst>
            <pc:docMk/>
            <pc:sldMk cId="1398228647" sldId="282"/>
            <ac:picMk id="13" creationId="{7F6BF978-C66B-5A0E-BEC6-881C56000A77}"/>
          </ac:picMkLst>
        </pc:picChg>
      </pc:sldChg>
      <pc:sldChg chg="addSp delSp modSp add mod">
        <pc:chgData name="Abdourahmane DIALLO" userId="4760343351f3e6f7" providerId="LiveId" clId="{5A98ADCF-209D-4F77-ADEE-761404206310}" dt="2024-07-05T10:18:27.214" v="2925"/>
        <pc:sldMkLst>
          <pc:docMk/>
          <pc:sldMk cId="3487219411" sldId="283"/>
        </pc:sldMkLst>
        <pc:spChg chg="add mod">
          <ac:chgData name="Abdourahmane DIALLO" userId="4760343351f3e6f7" providerId="LiveId" clId="{5A98ADCF-209D-4F77-ADEE-761404206310}" dt="2024-07-05T10:18:27.214" v="2925"/>
          <ac:spMkLst>
            <pc:docMk/>
            <pc:sldMk cId="3487219411" sldId="283"/>
            <ac:spMk id="2" creationId="{90D0954A-B912-17A4-B3C9-B095902EDFD8}"/>
          </ac:spMkLst>
        </pc:spChg>
        <pc:spChg chg="mod">
          <ac:chgData name="Abdourahmane DIALLO" userId="4760343351f3e6f7" providerId="LiveId" clId="{5A98ADCF-209D-4F77-ADEE-761404206310}" dt="2024-07-04T15:28:03.933" v="2226" actId="20577"/>
          <ac:spMkLst>
            <pc:docMk/>
            <pc:sldMk cId="3487219411" sldId="283"/>
            <ac:spMk id="10" creationId="{3FB75A66-931E-4AE6-8505-C2ABD98B6BC7}"/>
          </ac:spMkLst>
        </pc:spChg>
        <pc:picChg chg="del">
          <ac:chgData name="Abdourahmane DIALLO" userId="4760343351f3e6f7" providerId="LiveId" clId="{5A98ADCF-209D-4F77-ADEE-761404206310}" dt="2024-07-04T15:38:30.937" v="2681" actId="478"/>
          <ac:picMkLst>
            <pc:docMk/>
            <pc:sldMk cId="3487219411" sldId="283"/>
            <ac:picMk id="4" creationId="{5666EF9C-5E3E-4B40-9CD0-9613380F500E}"/>
          </ac:picMkLst>
        </pc:picChg>
        <pc:picChg chg="del">
          <ac:chgData name="Abdourahmane DIALLO" userId="4760343351f3e6f7" providerId="LiveId" clId="{5A98ADCF-209D-4F77-ADEE-761404206310}" dt="2024-07-04T15:38:32.418" v="2682" actId="478"/>
          <ac:picMkLst>
            <pc:docMk/>
            <pc:sldMk cId="3487219411" sldId="283"/>
            <ac:picMk id="5" creationId="{634ADFB0-9777-8043-85A3-7ABAFB71C274}"/>
          </ac:picMkLst>
        </pc:picChg>
        <pc:picChg chg="del">
          <ac:chgData name="Abdourahmane DIALLO" userId="4760343351f3e6f7" providerId="LiveId" clId="{5A98ADCF-209D-4F77-ADEE-761404206310}" dt="2024-07-04T15:38:34.498" v="2683" actId="478"/>
          <ac:picMkLst>
            <pc:docMk/>
            <pc:sldMk cId="3487219411" sldId="283"/>
            <ac:picMk id="6" creationId="{8E4F27C9-5D90-C543-BCF0-80F01480AAAC}"/>
          </ac:picMkLst>
        </pc:picChg>
        <pc:picChg chg="del">
          <ac:chgData name="Abdourahmane DIALLO" userId="4760343351f3e6f7" providerId="LiveId" clId="{5A98ADCF-209D-4F77-ADEE-761404206310}" dt="2024-07-04T15:27:26.617" v="2206" actId="478"/>
          <ac:picMkLst>
            <pc:docMk/>
            <pc:sldMk cId="3487219411" sldId="283"/>
            <ac:picMk id="3074" creationId="{12DBFD1E-1CDB-86FE-20DA-7B04B4F87A63}"/>
          </ac:picMkLst>
        </pc:picChg>
        <pc:picChg chg="add mod">
          <ac:chgData name="Abdourahmane DIALLO" userId="4760343351f3e6f7" providerId="LiveId" clId="{5A98ADCF-209D-4F77-ADEE-761404206310}" dt="2024-07-04T15:27:44.422" v="2214" actId="1036"/>
          <ac:picMkLst>
            <pc:docMk/>
            <pc:sldMk cId="3487219411" sldId="283"/>
            <ac:picMk id="4098" creationId="{74CD3C57-2280-EA51-2979-168FB264F735}"/>
          </ac:picMkLst>
        </pc:picChg>
      </pc:sldChg>
      <pc:sldChg chg="addSp modSp add mod">
        <pc:chgData name="Abdourahmane DIALLO" userId="4760343351f3e6f7" providerId="LiveId" clId="{5A98ADCF-209D-4F77-ADEE-761404206310}" dt="2024-07-05T10:24:45.811" v="3080" actId="555"/>
        <pc:sldMkLst>
          <pc:docMk/>
          <pc:sldMk cId="3324236570" sldId="284"/>
        </pc:sldMkLst>
        <pc:spChg chg="add mod">
          <ac:chgData name="Abdourahmane DIALLO" userId="4760343351f3e6f7" providerId="LiveId" clId="{5A98ADCF-209D-4F77-ADEE-761404206310}" dt="2024-07-05T10:18:14.425" v="2919"/>
          <ac:spMkLst>
            <pc:docMk/>
            <pc:sldMk cId="3324236570" sldId="284"/>
            <ac:spMk id="2" creationId="{7A9968C1-611C-C4C9-3F71-46D3A29ACBD9}"/>
          </ac:spMkLst>
        </pc:spChg>
        <pc:spChg chg="mod">
          <ac:chgData name="Abdourahmane DIALLO" userId="4760343351f3e6f7" providerId="LiveId" clId="{5A98ADCF-209D-4F77-ADEE-761404206310}" dt="2024-07-05T09:57:19.695" v="2905" actId="552"/>
          <ac:spMkLst>
            <pc:docMk/>
            <pc:sldMk cId="3324236570" sldId="284"/>
            <ac:spMk id="12" creationId="{BF4C76AF-0330-AC1B-52EE-315C3BCEA9E9}"/>
          </ac:spMkLst>
        </pc:spChg>
        <pc:spChg chg="mod">
          <ac:chgData name="Abdourahmane DIALLO" userId="4760343351f3e6f7" providerId="LiveId" clId="{5A98ADCF-209D-4F77-ADEE-761404206310}" dt="2024-07-05T09:57:19.695" v="2905" actId="552"/>
          <ac:spMkLst>
            <pc:docMk/>
            <pc:sldMk cId="3324236570" sldId="284"/>
            <ac:spMk id="28" creationId="{3DB3EBE6-8A4D-4D58-CBFC-1F233E45D1E4}"/>
          </ac:spMkLst>
        </pc:spChg>
        <pc:graphicFrameChg chg="mod modGraphic">
          <ac:chgData name="Abdourahmane DIALLO" userId="4760343351f3e6f7" providerId="LiveId" clId="{5A98ADCF-209D-4F77-ADEE-761404206310}" dt="2024-07-04T15:49:00.546" v="2772" actId="207"/>
          <ac:graphicFrameMkLst>
            <pc:docMk/>
            <pc:sldMk cId="3324236570" sldId="284"/>
            <ac:graphicFrameMk id="29" creationId="{5D9B61AD-8144-03A2-F5E9-7BA66B3EAC3F}"/>
          </ac:graphicFrameMkLst>
        </pc:graphicFrameChg>
        <pc:picChg chg="mod">
          <ac:chgData name="Abdourahmane DIALLO" userId="4760343351f3e6f7" providerId="LiveId" clId="{5A98ADCF-209D-4F77-ADEE-761404206310}" dt="2024-07-05T10:24:45.811" v="3080" actId="555"/>
          <ac:picMkLst>
            <pc:docMk/>
            <pc:sldMk cId="3324236570" sldId="284"/>
            <ac:picMk id="26" creationId="{9A38051F-F6D1-C86F-DB60-85E9B3A479D9}"/>
          </ac:picMkLst>
        </pc:picChg>
        <pc:picChg chg="mod">
          <ac:chgData name="Abdourahmane DIALLO" userId="4760343351f3e6f7" providerId="LiveId" clId="{5A98ADCF-209D-4F77-ADEE-761404206310}" dt="2024-07-05T10:24:45.811" v="3080" actId="555"/>
          <ac:picMkLst>
            <pc:docMk/>
            <pc:sldMk cId="3324236570" sldId="284"/>
            <ac:picMk id="27" creationId="{899B5BE8-76AF-EF08-7236-9E04F44D2849}"/>
          </ac:picMkLst>
        </pc:picChg>
      </pc:sldChg>
      <pc:sldChg chg="addSp modSp add mod">
        <pc:chgData name="Abdourahmane DIALLO" userId="4760343351f3e6f7" providerId="LiveId" clId="{5A98ADCF-209D-4F77-ADEE-761404206310}" dt="2024-07-05T10:18:31.306" v="2927"/>
        <pc:sldMkLst>
          <pc:docMk/>
          <pc:sldMk cId="3026603253" sldId="285"/>
        </pc:sldMkLst>
        <pc:spChg chg="add mod">
          <ac:chgData name="Abdourahmane DIALLO" userId="4760343351f3e6f7" providerId="LiveId" clId="{5A98ADCF-209D-4F77-ADEE-761404206310}" dt="2024-07-05T09:46:24.746" v="2818" actId="1076"/>
          <ac:spMkLst>
            <pc:docMk/>
            <pc:sldMk cId="3026603253" sldId="285"/>
            <ac:spMk id="7" creationId="{C5DCD875-E0D1-1069-7BEE-8DA70D7F34FC}"/>
          </ac:spMkLst>
        </pc:spChg>
        <pc:spChg chg="add mod">
          <ac:chgData name="Abdourahmane DIALLO" userId="4760343351f3e6f7" providerId="LiveId" clId="{5A98ADCF-209D-4F77-ADEE-761404206310}" dt="2024-07-05T09:46:26.532" v="2819" actId="1076"/>
          <ac:spMkLst>
            <pc:docMk/>
            <pc:sldMk cId="3026603253" sldId="285"/>
            <ac:spMk id="9" creationId="{9E7AC791-E55C-9599-0C35-E21C6493834B}"/>
          </ac:spMkLst>
        </pc:spChg>
        <pc:spChg chg="add mod">
          <ac:chgData name="Abdourahmane DIALLO" userId="4760343351f3e6f7" providerId="LiveId" clId="{5A98ADCF-209D-4F77-ADEE-761404206310}" dt="2024-07-05T10:18:31.306" v="2927"/>
          <ac:spMkLst>
            <pc:docMk/>
            <pc:sldMk cId="3026603253" sldId="285"/>
            <ac:spMk id="13" creationId="{0D104301-BB3B-D83D-0EF4-3F75C6DD93C2}"/>
          </ac:spMkLst>
        </pc:spChg>
        <pc:graphicFrameChg chg="add mod modGraphic">
          <ac:chgData name="Abdourahmane DIALLO" userId="4760343351f3e6f7" providerId="LiveId" clId="{5A98ADCF-209D-4F77-ADEE-761404206310}" dt="2024-07-05T10:15:05.167" v="2907" actId="122"/>
          <ac:graphicFrameMkLst>
            <pc:docMk/>
            <pc:sldMk cId="3026603253" sldId="285"/>
            <ac:graphicFrameMk id="11" creationId="{A786C4BF-1F6D-598E-E7B7-9C373CB71E4B}"/>
          </ac:graphicFrameMkLst>
        </pc:graphicFrameChg>
        <pc:picChg chg="mod">
          <ac:chgData name="Abdourahmane DIALLO" userId="4760343351f3e6f7" providerId="LiveId" clId="{5A98ADCF-209D-4F77-ADEE-761404206310}" dt="2024-07-04T15:51:23.500" v="2795" actId="1076"/>
          <ac:picMkLst>
            <pc:docMk/>
            <pc:sldMk cId="3026603253" sldId="285"/>
            <ac:picMk id="8" creationId="{B5C3C519-BACB-7247-A538-3EA72C2B511C}"/>
          </ac:picMkLst>
        </pc:picChg>
        <pc:picChg chg="add mod">
          <ac:chgData name="Abdourahmane DIALLO" userId="4760343351f3e6f7" providerId="LiveId" clId="{5A98ADCF-209D-4F77-ADEE-761404206310}" dt="2024-07-05T09:46:28.426" v="2820" actId="1076"/>
          <ac:picMkLst>
            <pc:docMk/>
            <pc:sldMk cId="3026603253" sldId="285"/>
            <ac:picMk id="10" creationId="{5ED33D3C-1530-BD3B-02EC-FD31286070D5}"/>
          </ac:picMkLst>
        </pc:picChg>
      </pc:sldChg>
    </pc:docChg>
  </pc:docChgLst>
  <pc:docChgLst>
    <pc:chgData name="Abdourahmane DIALLO" userId="4760343351f3e6f7" providerId="LiveId" clId="{3B6F2539-D8A4-4A7B-A149-62C96452CA4F}"/>
    <pc:docChg chg="custSel delSld modSld">
      <pc:chgData name="Abdourahmane DIALLO" userId="4760343351f3e6f7" providerId="LiveId" clId="{3B6F2539-D8A4-4A7B-A149-62C96452CA4F}" dt="2024-07-09T11:06:37.135" v="270" actId="478"/>
      <pc:docMkLst>
        <pc:docMk/>
      </pc:docMkLst>
      <pc:sldChg chg="modSp mod">
        <pc:chgData name="Abdourahmane DIALLO" userId="4760343351f3e6f7" providerId="LiveId" clId="{3B6F2539-D8A4-4A7B-A149-62C96452CA4F}" dt="2024-07-09T11:01:08.980" v="269" actId="14100"/>
        <pc:sldMkLst>
          <pc:docMk/>
          <pc:sldMk cId="2890569529" sldId="268"/>
        </pc:sldMkLst>
        <pc:spChg chg="mod">
          <ac:chgData name="Abdourahmane DIALLO" userId="4760343351f3e6f7" providerId="LiveId" clId="{3B6F2539-D8A4-4A7B-A149-62C96452CA4F}" dt="2024-07-09T11:01:08.980" v="269" actId="14100"/>
          <ac:spMkLst>
            <pc:docMk/>
            <pc:sldMk cId="2890569529" sldId="268"/>
            <ac:spMk id="18" creationId="{964D587F-A6B3-5241-978A-C87040FB68E4}"/>
          </ac:spMkLst>
        </pc:spChg>
      </pc:sldChg>
      <pc:sldChg chg="modSp">
        <pc:chgData name="Abdourahmane DIALLO" userId="4760343351f3e6f7" providerId="LiveId" clId="{3B6F2539-D8A4-4A7B-A149-62C96452CA4F}" dt="2024-07-05T15:06:01.761" v="53" actId="2711"/>
        <pc:sldMkLst>
          <pc:docMk/>
          <pc:sldMk cId="533676130" sldId="271"/>
        </pc:sldMkLst>
        <pc:spChg chg="mod">
          <ac:chgData name="Abdourahmane DIALLO" userId="4760343351f3e6f7" providerId="LiveId" clId="{3B6F2539-D8A4-4A7B-A149-62C96452CA4F}" dt="2024-07-05T15:06:01.761" v="53" actId="2711"/>
          <ac:spMkLst>
            <pc:docMk/>
            <pc:sldMk cId="533676130" sldId="271"/>
            <ac:spMk id="2" creationId="{5C244C76-FCD3-D363-2F06-126497D7226B}"/>
          </ac:spMkLst>
        </pc:spChg>
        <pc:spChg chg="mod">
          <ac:chgData name="Abdourahmane DIALLO" userId="4760343351f3e6f7" providerId="LiveId" clId="{3B6F2539-D8A4-4A7B-A149-62C96452CA4F}" dt="2024-07-05T15:06:01.761" v="53" actId="2711"/>
          <ac:spMkLst>
            <pc:docMk/>
            <pc:sldMk cId="533676130" sldId="271"/>
            <ac:spMk id="3" creationId="{C3F204B7-F9D3-6A43-9075-6A0A2043C519}"/>
          </ac:spMkLst>
        </pc:spChg>
        <pc:spChg chg="mod">
          <ac:chgData name="Abdourahmane DIALLO" userId="4760343351f3e6f7" providerId="LiveId" clId="{3B6F2539-D8A4-4A7B-A149-62C96452CA4F}" dt="2024-07-05T15:06:01.761" v="53" actId="2711"/>
          <ac:spMkLst>
            <pc:docMk/>
            <pc:sldMk cId="533676130" sldId="271"/>
            <ac:spMk id="13" creationId="{4F523D32-E34E-58A5-568B-37B825F1F2E5}"/>
          </ac:spMkLst>
        </pc:spChg>
        <pc:spChg chg="mod">
          <ac:chgData name="Abdourahmane DIALLO" userId="4760343351f3e6f7" providerId="LiveId" clId="{3B6F2539-D8A4-4A7B-A149-62C96452CA4F}" dt="2024-07-05T15:06:01.761" v="53" actId="2711"/>
          <ac:spMkLst>
            <pc:docMk/>
            <pc:sldMk cId="533676130" sldId="271"/>
            <ac:spMk id="15" creationId="{1C0C7BD1-A965-7691-C20F-A87CA6BDD6F4}"/>
          </ac:spMkLst>
        </pc:spChg>
        <pc:picChg chg="mod">
          <ac:chgData name="Abdourahmane DIALLO" userId="4760343351f3e6f7" providerId="LiveId" clId="{3B6F2539-D8A4-4A7B-A149-62C96452CA4F}" dt="2024-07-05T15:06:01.761" v="53" actId="2711"/>
          <ac:picMkLst>
            <pc:docMk/>
            <pc:sldMk cId="533676130" sldId="271"/>
            <ac:picMk id="8" creationId="{B5C3C519-BACB-7247-A538-3EA72C2B511C}"/>
          </ac:picMkLst>
        </pc:picChg>
        <pc:picChg chg="mod">
          <ac:chgData name="Abdourahmane DIALLO" userId="4760343351f3e6f7" providerId="LiveId" clId="{3B6F2539-D8A4-4A7B-A149-62C96452CA4F}" dt="2024-07-05T15:06:01.761" v="53" actId="2711"/>
          <ac:picMkLst>
            <pc:docMk/>
            <pc:sldMk cId="533676130" sldId="271"/>
            <ac:picMk id="9" creationId="{B0948DDC-A15F-C66E-3F9E-C0E50729ED4F}"/>
          </ac:picMkLst>
        </pc:picChg>
        <pc:picChg chg="mod">
          <ac:chgData name="Abdourahmane DIALLO" userId="4760343351f3e6f7" providerId="LiveId" clId="{3B6F2539-D8A4-4A7B-A149-62C96452CA4F}" dt="2024-07-05T15:06:01.761" v="53" actId="2711"/>
          <ac:picMkLst>
            <pc:docMk/>
            <pc:sldMk cId="533676130" sldId="271"/>
            <ac:picMk id="14" creationId="{1E116946-B0F5-D380-5E26-718C1C754109}"/>
          </ac:picMkLst>
        </pc:picChg>
        <pc:picChg chg="mod">
          <ac:chgData name="Abdourahmane DIALLO" userId="4760343351f3e6f7" providerId="LiveId" clId="{3B6F2539-D8A4-4A7B-A149-62C96452CA4F}" dt="2024-07-05T15:06:01.761" v="53" actId="2711"/>
          <ac:picMkLst>
            <pc:docMk/>
            <pc:sldMk cId="533676130" sldId="271"/>
            <ac:picMk id="2050" creationId="{82D67291-F60F-869C-ECC4-6CCC4F74A431}"/>
          </ac:picMkLst>
        </pc:picChg>
      </pc:sldChg>
      <pc:sldChg chg="modSp mod">
        <pc:chgData name="Abdourahmane DIALLO" userId="4760343351f3e6f7" providerId="LiveId" clId="{3B6F2539-D8A4-4A7B-A149-62C96452CA4F}" dt="2024-07-05T15:06:14.748" v="54" actId="2711"/>
        <pc:sldMkLst>
          <pc:docMk/>
          <pc:sldMk cId="4256722075" sldId="272"/>
        </pc:sldMkLst>
        <pc:spChg chg="mod">
          <ac:chgData name="Abdourahmane DIALLO" userId="4760343351f3e6f7" providerId="LiveId" clId="{3B6F2539-D8A4-4A7B-A149-62C96452CA4F}" dt="2024-07-05T15:06:14.748" v="54" actId="2711"/>
          <ac:spMkLst>
            <pc:docMk/>
            <pc:sldMk cId="4256722075" sldId="272"/>
            <ac:spMk id="3" creationId="{C3F204B7-F9D3-6A43-9075-6A0A2043C519}"/>
          </ac:spMkLst>
        </pc:spChg>
        <pc:spChg chg="mod">
          <ac:chgData name="Abdourahmane DIALLO" userId="4760343351f3e6f7" providerId="LiveId" clId="{3B6F2539-D8A4-4A7B-A149-62C96452CA4F}" dt="2024-07-05T15:06:14.748" v="54" actId="2711"/>
          <ac:spMkLst>
            <pc:docMk/>
            <pc:sldMk cId="4256722075" sldId="272"/>
            <ac:spMk id="12" creationId="{BF4C76AF-0330-AC1B-52EE-315C3BCEA9E9}"/>
          </ac:spMkLst>
        </pc:spChg>
        <pc:spChg chg="mod">
          <ac:chgData name="Abdourahmane DIALLO" userId="4760343351f3e6f7" providerId="LiveId" clId="{3B6F2539-D8A4-4A7B-A149-62C96452CA4F}" dt="2024-07-05T15:06:14.748" v="54" actId="2711"/>
          <ac:spMkLst>
            <pc:docMk/>
            <pc:sldMk cId="4256722075" sldId="272"/>
            <ac:spMk id="30" creationId="{3F094B46-88A5-4BF7-B545-6A563C3C55B4}"/>
          </ac:spMkLst>
        </pc:spChg>
        <pc:spChg chg="mod">
          <ac:chgData name="Abdourahmane DIALLO" userId="4760343351f3e6f7" providerId="LiveId" clId="{3B6F2539-D8A4-4A7B-A149-62C96452CA4F}" dt="2024-07-05T15:06:14.748" v="54" actId="2711"/>
          <ac:spMkLst>
            <pc:docMk/>
            <pc:sldMk cId="4256722075" sldId="272"/>
            <ac:spMk id="31" creationId="{45F187B1-4527-D39E-6DF7-65BF550EA353}"/>
          </ac:spMkLst>
        </pc:spChg>
      </pc:sldChg>
      <pc:sldChg chg="modSp mod">
        <pc:chgData name="Abdourahmane DIALLO" userId="4760343351f3e6f7" providerId="LiveId" clId="{3B6F2539-D8A4-4A7B-A149-62C96452CA4F}" dt="2024-07-05T15:16:46.705" v="121" actId="20577"/>
        <pc:sldMkLst>
          <pc:docMk/>
          <pc:sldMk cId="3196106470" sldId="273"/>
        </pc:sldMkLst>
        <pc:spChg chg="mod">
          <ac:chgData name="Abdourahmane DIALLO" userId="4760343351f3e6f7" providerId="LiveId" clId="{3B6F2539-D8A4-4A7B-A149-62C96452CA4F}" dt="2024-07-05T15:06:45.392" v="56" actId="2711"/>
          <ac:spMkLst>
            <pc:docMk/>
            <pc:sldMk cId="3196106470" sldId="273"/>
            <ac:spMk id="3" creationId="{C3F204B7-F9D3-6A43-9075-6A0A2043C519}"/>
          </ac:spMkLst>
        </pc:spChg>
        <pc:spChg chg="mod">
          <ac:chgData name="Abdourahmane DIALLO" userId="4760343351f3e6f7" providerId="LiveId" clId="{3B6F2539-D8A4-4A7B-A149-62C96452CA4F}" dt="2024-07-05T15:06:45.392" v="56" actId="2711"/>
          <ac:spMkLst>
            <pc:docMk/>
            <pc:sldMk cId="3196106470" sldId="273"/>
            <ac:spMk id="7" creationId="{29F5AC1F-03E3-6F96-B155-087583264ECA}"/>
          </ac:spMkLst>
        </pc:spChg>
        <pc:spChg chg="mod">
          <ac:chgData name="Abdourahmane DIALLO" userId="4760343351f3e6f7" providerId="LiveId" clId="{3B6F2539-D8A4-4A7B-A149-62C96452CA4F}" dt="2024-07-05T15:06:45.392" v="56" actId="2711"/>
          <ac:spMkLst>
            <pc:docMk/>
            <pc:sldMk cId="3196106470" sldId="273"/>
            <ac:spMk id="10" creationId="{3FB75A66-931E-4AE6-8505-C2ABD98B6BC7}"/>
          </ac:spMkLst>
        </pc:spChg>
        <pc:spChg chg="mod">
          <ac:chgData name="Abdourahmane DIALLO" userId="4760343351f3e6f7" providerId="LiveId" clId="{3B6F2539-D8A4-4A7B-A149-62C96452CA4F}" dt="2024-07-05T15:06:45.392" v="56" actId="2711"/>
          <ac:spMkLst>
            <pc:docMk/>
            <pc:sldMk cId="3196106470" sldId="273"/>
            <ac:spMk id="11" creationId="{3F628CD8-CEBF-4300-9DAE-DA6E26376E79}"/>
          </ac:spMkLst>
        </pc:spChg>
        <pc:spChg chg="mod">
          <ac:chgData name="Abdourahmane DIALLO" userId="4760343351f3e6f7" providerId="LiveId" clId="{3B6F2539-D8A4-4A7B-A149-62C96452CA4F}" dt="2024-07-05T15:06:45.392" v="56" actId="2711"/>
          <ac:spMkLst>
            <pc:docMk/>
            <pc:sldMk cId="3196106470" sldId="273"/>
            <ac:spMk id="16" creationId="{4FD41975-9A39-9773-ED32-47F0D3B0DBD6}"/>
          </ac:spMkLst>
        </pc:spChg>
        <pc:graphicFrameChg chg="modGraphic">
          <ac:chgData name="Abdourahmane DIALLO" userId="4760343351f3e6f7" providerId="LiveId" clId="{3B6F2539-D8A4-4A7B-A149-62C96452CA4F}" dt="2024-07-05T15:16:46.705" v="121" actId="20577"/>
          <ac:graphicFrameMkLst>
            <pc:docMk/>
            <pc:sldMk cId="3196106470" sldId="273"/>
            <ac:graphicFrameMk id="12" creationId="{CDA91F9E-70D4-4E15-9C02-10016E13257A}"/>
          </ac:graphicFrameMkLst>
        </pc:graphicFrameChg>
      </pc:sldChg>
      <pc:sldChg chg="modSp mod">
        <pc:chgData name="Abdourahmane DIALLO" userId="4760343351f3e6f7" providerId="LiveId" clId="{3B6F2539-D8A4-4A7B-A149-62C96452CA4F}" dt="2024-07-05T15:08:10.503" v="77" actId="20577"/>
        <pc:sldMkLst>
          <pc:docMk/>
          <pc:sldMk cId="3138621823" sldId="275"/>
        </pc:sldMkLst>
        <pc:spChg chg="mod">
          <ac:chgData name="Abdourahmane DIALLO" userId="4760343351f3e6f7" providerId="LiveId" clId="{3B6F2539-D8A4-4A7B-A149-62C96452CA4F}" dt="2024-07-05T15:07:47.233" v="60" actId="2711"/>
          <ac:spMkLst>
            <pc:docMk/>
            <pc:sldMk cId="3138621823" sldId="275"/>
            <ac:spMk id="2" creationId="{B9321F0F-53D8-6779-55F4-3579F9DBE91E}"/>
          </ac:spMkLst>
        </pc:spChg>
        <pc:spChg chg="mod">
          <ac:chgData name="Abdourahmane DIALLO" userId="4760343351f3e6f7" providerId="LiveId" clId="{3B6F2539-D8A4-4A7B-A149-62C96452CA4F}" dt="2024-07-05T15:07:47.233" v="60" actId="2711"/>
          <ac:spMkLst>
            <pc:docMk/>
            <pc:sldMk cId="3138621823" sldId="275"/>
            <ac:spMk id="3" creationId="{C3F204B7-F9D3-6A43-9075-6A0A2043C519}"/>
          </ac:spMkLst>
        </pc:spChg>
        <pc:spChg chg="mod">
          <ac:chgData name="Abdourahmane DIALLO" userId="4760343351f3e6f7" providerId="LiveId" clId="{3B6F2539-D8A4-4A7B-A149-62C96452CA4F}" dt="2024-07-05T15:08:10.503" v="77" actId="20577"/>
          <ac:spMkLst>
            <pc:docMk/>
            <pc:sldMk cId="3138621823" sldId="275"/>
            <ac:spMk id="10" creationId="{3FB75A66-931E-4AE6-8505-C2ABD98B6BC7}"/>
          </ac:spMkLst>
        </pc:spChg>
        <pc:picChg chg="mod">
          <ac:chgData name="Abdourahmane DIALLO" userId="4760343351f3e6f7" providerId="LiveId" clId="{3B6F2539-D8A4-4A7B-A149-62C96452CA4F}" dt="2024-07-05T15:07:47.233" v="60" actId="2711"/>
          <ac:picMkLst>
            <pc:docMk/>
            <pc:sldMk cId="3138621823" sldId="275"/>
            <ac:picMk id="8" creationId="{B5C3C519-BACB-7247-A538-3EA72C2B511C}"/>
          </ac:picMkLst>
        </pc:picChg>
        <pc:picChg chg="mod">
          <ac:chgData name="Abdourahmane DIALLO" userId="4760343351f3e6f7" providerId="LiveId" clId="{3B6F2539-D8A4-4A7B-A149-62C96452CA4F}" dt="2024-07-05T15:07:47.233" v="60" actId="2711"/>
          <ac:picMkLst>
            <pc:docMk/>
            <pc:sldMk cId="3138621823" sldId="275"/>
            <ac:picMk id="3074" creationId="{12DBFD1E-1CDB-86FE-20DA-7B04B4F87A63}"/>
          </ac:picMkLst>
        </pc:picChg>
      </pc:sldChg>
      <pc:sldChg chg="addSp delSp modSp mod">
        <pc:chgData name="Abdourahmane DIALLO" userId="4760343351f3e6f7" providerId="LiveId" clId="{3B6F2539-D8A4-4A7B-A149-62C96452CA4F}" dt="2024-07-06T13:50:23.025" v="253" actId="1076"/>
        <pc:sldMkLst>
          <pc:docMk/>
          <pc:sldMk cId="709651714" sldId="277"/>
        </pc:sldMkLst>
        <pc:spChg chg="mod">
          <ac:chgData name="Abdourahmane DIALLO" userId="4760343351f3e6f7" providerId="LiveId" clId="{3B6F2539-D8A4-4A7B-A149-62C96452CA4F}" dt="2024-07-05T15:08:44.321" v="94" actId="2711"/>
          <ac:spMkLst>
            <pc:docMk/>
            <pc:sldMk cId="709651714" sldId="277"/>
            <ac:spMk id="3" creationId="{C3F204B7-F9D3-6A43-9075-6A0A2043C519}"/>
          </ac:spMkLst>
        </pc:spChg>
        <pc:spChg chg="mod">
          <ac:chgData name="Abdourahmane DIALLO" userId="4760343351f3e6f7" providerId="LiveId" clId="{3B6F2539-D8A4-4A7B-A149-62C96452CA4F}" dt="2024-07-06T13:50:19.117" v="252" actId="2710"/>
          <ac:spMkLst>
            <pc:docMk/>
            <pc:sldMk cId="709651714" sldId="277"/>
            <ac:spMk id="12" creationId="{FDD93AA9-785C-9FF7-AF0D-C255430FEB9E}"/>
          </ac:spMkLst>
        </pc:spChg>
        <pc:spChg chg="mod">
          <ac:chgData name="Abdourahmane DIALLO" userId="4760343351f3e6f7" providerId="LiveId" clId="{3B6F2539-D8A4-4A7B-A149-62C96452CA4F}" dt="2024-07-05T15:08:44.321" v="94" actId="2711"/>
          <ac:spMkLst>
            <pc:docMk/>
            <pc:sldMk cId="709651714" sldId="277"/>
            <ac:spMk id="19" creationId="{471A0D10-EF02-287F-207A-BB81BFA1B1E5}"/>
          </ac:spMkLst>
        </pc:spChg>
        <pc:graphicFrameChg chg="del mod modGraphic">
          <ac:chgData name="Abdourahmane DIALLO" userId="4760343351f3e6f7" providerId="LiveId" clId="{3B6F2539-D8A4-4A7B-A149-62C96452CA4F}" dt="2024-07-06T13:14:50.248" v="174" actId="478"/>
          <ac:graphicFrameMkLst>
            <pc:docMk/>
            <pc:sldMk cId="709651714" sldId="277"/>
            <ac:graphicFrameMk id="18" creationId="{827E8DA5-25DC-E218-1467-48B76D6BD199}"/>
          </ac:graphicFrameMkLst>
        </pc:graphicFrameChg>
        <pc:picChg chg="add mod">
          <ac:chgData name="Abdourahmane DIALLO" userId="4760343351f3e6f7" providerId="LiveId" clId="{3B6F2539-D8A4-4A7B-A149-62C96452CA4F}" dt="2024-07-06T13:50:23.025" v="253" actId="1076"/>
          <ac:picMkLst>
            <pc:docMk/>
            <pc:sldMk cId="709651714" sldId="277"/>
            <ac:picMk id="2" creationId="{19D7803C-D548-454D-780E-E9274F32F48C}"/>
          </ac:picMkLst>
        </pc:picChg>
        <pc:picChg chg="del">
          <ac:chgData name="Abdourahmane DIALLO" userId="4760343351f3e6f7" providerId="LiveId" clId="{3B6F2539-D8A4-4A7B-A149-62C96452CA4F}" dt="2024-07-05T15:23:18.432" v="172" actId="478"/>
          <ac:picMkLst>
            <pc:docMk/>
            <pc:sldMk cId="709651714" sldId="277"/>
            <ac:picMk id="13" creationId="{7806EABA-D835-E771-A9AF-095E695125D2}"/>
          </ac:picMkLst>
        </pc:picChg>
      </pc:sldChg>
      <pc:sldChg chg="delSp modSp mod">
        <pc:chgData name="Abdourahmane DIALLO" userId="4760343351f3e6f7" providerId="LiveId" clId="{3B6F2539-D8A4-4A7B-A149-62C96452CA4F}" dt="2024-07-09T11:06:37.135" v="270" actId="478"/>
        <pc:sldMkLst>
          <pc:docMk/>
          <pc:sldMk cId="2186013505" sldId="278"/>
        </pc:sldMkLst>
        <pc:spChg chg="mod">
          <ac:chgData name="Abdourahmane DIALLO" userId="4760343351f3e6f7" providerId="LiveId" clId="{3B6F2539-D8A4-4A7B-A149-62C96452CA4F}" dt="2024-07-05T15:01:46.241" v="13" actId="113"/>
          <ac:spMkLst>
            <pc:docMk/>
            <pc:sldMk cId="2186013505" sldId="278"/>
            <ac:spMk id="2" creationId="{AAF327FE-8B51-C49E-4178-75270EE80527}"/>
          </ac:spMkLst>
        </pc:spChg>
        <pc:spChg chg="mod">
          <ac:chgData name="Abdourahmane DIALLO" userId="4760343351f3e6f7" providerId="LiveId" clId="{3B6F2539-D8A4-4A7B-A149-62C96452CA4F}" dt="2024-07-05T15:01:50.528" v="14" actId="113"/>
          <ac:spMkLst>
            <pc:docMk/>
            <pc:sldMk cId="2186013505" sldId="278"/>
            <ac:spMk id="12" creationId="{39858988-C46C-D715-9D13-D925FD174F7A}"/>
          </ac:spMkLst>
        </pc:spChg>
        <pc:spChg chg="del">
          <ac:chgData name="Abdourahmane DIALLO" userId="4760343351f3e6f7" providerId="LiveId" clId="{3B6F2539-D8A4-4A7B-A149-62C96452CA4F}" dt="2024-07-09T11:06:37.135" v="270" actId="478"/>
          <ac:spMkLst>
            <pc:docMk/>
            <pc:sldMk cId="2186013505" sldId="278"/>
            <ac:spMk id="18" creationId="{7782AD46-1F0C-974E-6741-827B438ADB84}"/>
          </ac:spMkLst>
        </pc:spChg>
      </pc:sldChg>
      <pc:sldChg chg="addSp delSp modSp mod">
        <pc:chgData name="Abdourahmane DIALLO" userId="4760343351f3e6f7" providerId="LiveId" clId="{3B6F2539-D8A4-4A7B-A149-62C96452CA4F}" dt="2024-07-05T15:03:53.536" v="52" actId="1076"/>
        <pc:sldMkLst>
          <pc:docMk/>
          <pc:sldMk cId="2005074986" sldId="279"/>
        </pc:sldMkLst>
        <pc:spChg chg="add mod">
          <ac:chgData name="Abdourahmane DIALLO" userId="4760343351f3e6f7" providerId="LiveId" clId="{3B6F2539-D8A4-4A7B-A149-62C96452CA4F}" dt="2024-07-05T15:03:09.665" v="23"/>
          <ac:spMkLst>
            <pc:docMk/>
            <pc:sldMk cId="2005074986" sldId="279"/>
            <ac:spMk id="2" creationId="{3550BC04-7B39-38B0-E29C-25D9460E902B}"/>
          </ac:spMkLst>
        </pc:spChg>
        <pc:spChg chg="del">
          <ac:chgData name="Abdourahmane DIALLO" userId="4760343351f3e6f7" providerId="LiveId" clId="{3B6F2539-D8A4-4A7B-A149-62C96452CA4F}" dt="2024-07-05T15:02:50.061" v="22" actId="478"/>
          <ac:spMkLst>
            <pc:docMk/>
            <pc:sldMk cId="2005074986" sldId="279"/>
            <ac:spMk id="3" creationId="{C3F204B7-F9D3-6A43-9075-6A0A2043C519}"/>
          </ac:spMkLst>
        </pc:spChg>
        <pc:spChg chg="add mod">
          <ac:chgData name="Abdourahmane DIALLO" userId="4760343351f3e6f7" providerId="LiveId" clId="{3B6F2539-D8A4-4A7B-A149-62C96452CA4F}" dt="2024-07-05T15:03:24.433" v="46" actId="20577"/>
          <ac:spMkLst>
            <pc:docMk/>
            <pc:sldMk cId="2005074986" sldId="279"/>
            <ac:spMk id="6" creationId="{524E4D97-C211-2F1D-09E2-ED44A30FA818}"/>
          </ac:spMkLst>
        </pc:spChg>
        <pc:spChg chg="del mod">
          <ac:chgData name="Abdourahmane DIALLO" userId="4760343351f3e6f7" providerId="LiveId" clId="{3B6F2539-D8A4-4A7B-A149-62C96452CA4F}" dt="2024-07-05T15:03:34.386" v="48" actId="478"/>
          <ac:spMkLst>
            <pc:docMk/>
            <pc:sldMk cId="2005074986" sldId="279"/>
            <ac:spMk id="17" creationId="{6850A23F-7BFF-0DDB-39F5-ED2582B7F0C1}"/>
          </ac:spMkLst>
        </pc:spChg>
        <pc:graphicFrameChg chg="mod">
          <ac:chgData name="Abdourahmane DIALLO" userId="4760343351f3e6f7" providerId="LiveId" clId="{3B6F2539-D8A4-4A7B-A149-62C96452CA4F}" dt="2024-07-05T15:03:53.536" v="52" actId="1076"/>
          <ac:graphicFrameMkLst>
            <pc:docMk/>
            <pc:sldMk cId="2005074986" sldId="279"/>
            <ac:graphicFrameMk id="18" creationId="{02473150-8636-2306-CBAE-0D3E97B03D00}"/>
          </ac:graphicFrameMkLst>
        </pc:graphicFrameChg>
        <pc:picChg chg="mod">
          <ac:chgData name="Abdourahmane DIALLO" userId="4760343351f3e6f7" providerId="LiveId" clId="{3B6F2539-D8A4-4A7B-A149-62C96452CA4F}" dt="2024-07-05T15:03:47.494" v="51" actId="1076"/>
          <ac:picMkLst>
            <pc:docMk/>
            <pc:sldMk cId="2005074986" sldId="279"/>
            <ac:picMk id="8" creationId="{B5C3C519-BACB-7247-A538-3EA72C2B511C}"/>
          </ac:picMkLst>
        </pc:picChg>
      </pc:sldChg>
      <pc:sldChg chg="modSp mod">
        <pc:chgData name="Abdourahmane DIALLO" userId="4760343351f3e6f7" providerId="LiveId" clId="{3B6F2539-D8A4-4A7B-A149-62C96452CA4F}" dt="2024-07-05T15:15:59.025" v="113" actId="20577"/>
        <pc:sldMkLst>
          <pc:docMk/>
          <pc:sldMk cId="1917120458" sldId="280"/>
        </pc:sldMkLst>
        <pc:spChg chg="mod">
          <ac:chgData name="Abdourahmane DIALLO" userId="4760343351f3e6f7" providerId="LiveId" clId="{3B6F2539-D8A4-4A7B-A149-62C96452CA4F}" dt="2024-07-05T15:07:25.820" v="58" actId="2711"/>
          <ac:spMkLst>
            <pc:docMk/>
            <pc:sldMk cId="1917120458" sldId="280"/>
            <ac:spMk id="3" creationId="{C3F204B7-F9D3-6A43-9075-6A0A2043C519}"/>
          </ac:spMkLst>
        </pc:spChg>
        <pc:spChg chg="mod">
          <ac:chgData name="Abdourahmane DIALLO" userId="4760343351f3e6f7" providerId="LiveId" clId="{3B6F2539-D8A4-4A7B-A149-62C96452CA4F}" dt="2024-07-05T15:07:25.820" v="58" actId="2711"/>
          <ac:spMkLst>
            <pc:docMk/>
            <pc:sldMk cId="1917120458" sldId="280"/>
            <ac:spMk id="10" creationId="{3FB75A66-931E-4AE6-8505-C2ABD98B6BC7}"/>
          </ac:spMkLst>
        </pc:spChg>
        <pc:spChg chg="mod">
          <ac:chgData name="Abdourahmane DIALLO" userId="4760343351f3e6f7" providerId="LiveId" clId="{3B6F2539-D8A4-4A7B-A149-62C96452CA4F}" dt="2024-07-05T15:07:25.820" v="58" actId="2711"/>
          <ac:spMkLst>
            <pc:docMk/>
            <pc:sldMk cId="1917120458" sldId="280"/>
            <ac:spMk id="11" creationId="{3F628CD8-CEBF-4300-9DAE-DA6E26376E79}"/>
          </ac:spMkLst>
        </pc:spChg>
        <pc:spChg chg="mod">
          <ac:chgData name="Abdourahmane DIALLO" userId="4760343351f3e6f7" providerId="LiveId" clId="{3B6F2539-D8A4-4A7B-A149-62C96452CA4F}" dt="2024-07-05T15:07:25.820" v="58" actId="2711"/>
          <ac:spMkLst>
            <pc:docMk/>
            <pc:sldMk cId="1917120458" sldId="280"/>
            <ac:spMk id="14" creationId="{3BBCCB40-D31F-160F-1841-E2AB25E4E841}"/>
          </ac:spMkLst>
        </pc:spChg>
        <pc:spChg chg="mod">
          <ac:chgData name="Abdourahmane DIALLO" userId="4760343351f3e6f7" providerId="LiveId" clId="{3B6F2539-D8A4-4A7B-A149-62C96452CA4F}" dt="2024-07-05T15:07:25.820" v="58" actId="2711"/>
          <ac:spMkLst>
            <pc:docMk/>
            <pc:sldMk cId="1917120458" sldId="280"/>
            <ac:spMk id="17" creationId="{0F218E87-3707-0C30-6359-87E9C5A37429}"/>
          </ac:spMkLst>
        </pc:spChg>
        <pc:graphicFrameChg chg="modGraphic">
          <ac:chgData name="Abdourahmane DIALLO" userId="4760343351f3e6f7" providerId="LiveId" clId="{3B6F2539-D8A4-4A7B-A149-62C96452CA4F}" dt="2024-07-05T15:15:59.025" v="113" actId="20577"/>
          <ac:graphicFrameMkLst>
            <pc:docMk/>
            <pc:sldMk cId="1917120458" sldId="280"/>
            <ac:graphicFrameMk id="12" creationId="{CDA91F9E-70D4-4E15-9C02-10016E13257A}"/>
          </ac:graphicFrameMkLst>
        </pc:graphicFrameChg>
      </pc:sldChg>
      <pc:sldChg chg="modSp mod">
        <pc:chgData name="Abdourahmane DIALLO" userId="4760343351f3e6f7" providerId="LiveId" clId="{3B6F2539-D8A4-4A7B-A149-62C96452CA4F}" dt="2024-07-05T15:15:51.777" v="107" actId="20577"/>
        <pc:sldMkLst>
          <pc:docMk/>
          <pc:sldMk cId="3096761122" sldId="281"/>
        </pc:sldMkLst>
        <pc:spChg chg="mod">
          <ac:chgData name="Abdourahmane DIALLO" userId="4760343351f3e6f7" providerId="LiveId" clId="{3B6F2539-D8A4-4A7B-A149-62C96452CA4F}" dt="2024-07-05T15:07:12.310" v="57" actId="2711"/>
          <ac:spMkLst>
            <pc:docMk/>
            <pc:sldMk cId="3096761122" sldId="281"/>
            <ac:spMk id="3" creationId="{C3F204B7-F9D3-6A43-9075-6A0A2043C519}"/>
          </ac:spMkLst>
        </pc:spChg>
        <pc:spChg chg="mod">
          <ac:chgData name="Abdourahmane DIALLO" userId="4760343351f3e6f7" providerId="LiveId" clId="{3B6F2539-D8A4-4A7B-A149-62C96452CA4F}" dt="2024-07-05T15:07:12.310" v="57" actId="2711"/>
          <ac:spMkLst>
            <pc:docMk/>
            <pc:sldMk cId="3096761122" sldId="281"/>
            <ac:spMk id="9" creationId="{D2C6A8BC-D5EE-6360-98E1-BA7FF42A85E6}"/>
          </ac:spMkLst>
        </pc:spChg>
        <pc:spChg chg="mod">
          <ac:chgData name="Abdourahmane DIALLO" userId="4760343351f3e6f7" providerId="LiveId" clId="{3B6F2539-D8A4-4A7B-A149-62C96452CA4F}" dt="2024-07-05T15:07:12.310" v="57" actId="2711"/>
          <ac:spMkLst>
            <pc:docMk/>
            <pc:sldMk cId="3096761122" sldId="281"/>
            <ac:spMk id="10" creationId="{3FB75A66-931E-4AE6-8505-C2ABD98B6BC7}"/>
          </ac:spMkLst>
        </pc:spChg>
        <pc:spChg chg="mod">
          <ac:chgData name="Abdourahmane DIALLO" userId="4760343351f3e6f7" providerId="LiveId" clId="{3B6F2539-D8A4-4A7B-A149-62C96452CA4F}" dt="2024-07-05T15:07:12.310" v="57" actId="2711"/>
          <ac:spMkLst>
            <pc:docMk/>
            <pc:sldMk cId="3096761122" sldId="281"/>
            <ac:spMk id="11" creationId="{3F628CD8-CEBF-4300-9DAE-DA6E26376E79}"/>
          </ac:spMkLst>
        </pc:spChg>
        <pc:spChg chg="mod">
          <ac:chgData name="Abdourahmane DIALLO" userId="4760343351f3e6f7" providerId="LiveId" clId="{3B6F2539-D8A4-4A7B-A149-62C96452CA4F}" dt="2024-07-05T15:07:12.310" v="57" actId="2711"/>
          <ac:spMkLst>
            <pc:docMk/>
            <pc:sldMk cId="3096761122" sldId="281"/>
            <ac:spMk id="13" creationId="{F2065255-32E1-E810-0AF7-ECA3E827D47C}"/>
          </ac:spMkLst>
        </pc:spChg>
        <pc:graphicFrameChg chg="modGraphic">
          <ac:chgData name="Abdourahmane DIALLO" userId="4760343351f3e6f7" providerId="LiveId" clId="{3B6F2539-D8A4-4A7B-A149-62C96452CA4F}" dt="2024-07-05T15:15:51.777" v="107" actId="20577"/>
          <ac:graphicFrameMkLst>
            <pc:docMk/>
            <pc:sldMk cId="3096761122" sldId="281"/>
            <ac:graphicFrameMk id="12" creationId="{CDA91F9E-70D4-4E15-9C02-10016E13257A}"/>
          </ac:graphicFrameMkLst>
        </pc:graphicFrameChg>
      </pc:sldChg>
      <pc:sldChg chg="modSp mod">
        <pc:chgData name="Abdourahmane DIALLO" userId="4760343351f3e6f7" providerId="LiveId" clId="{3B6F2539-D8A4-4A7B-A149-62C96452CA4F}" dt="2024-07-05T15:16:07.161" v="119" actId="20577"/>
        <pc:sldMkLst>
          <pc:docMk/>
          <pc:sldMk cId="1398228647" sldId="282"/>
        </pc:sldMkLst>
        <pc:spChg chg="mod">
          <ac:chgData name="Abdourahmane DIALLO" userId="4760343351f3e6f7" providerId="LiveId" clId="{3B6F2539-D8A4-4A7B-A149-62C96452CA4F}" dt="2024-07-05T15:07:35.185" v="59" actId="2711"/>
          <ac:spMkLst>
            <pc:docMk/>
            <pc:sldMk cId="1398228647" sldId="282"/>
            <ac:spMk id="3" creationId="{C3F204B7-F9D3-6A43-9075-6A0A2043C519}"/>
          </ac:spMkLst>
        </pc:spChg>
        <pc:spChg chg="mod">
          <ac:chgData name="Abdourahmane DIALLO" userId="4760343351f3e6f7" providerId="LiveId" clId="{3B6F2539-D8A4-4A7B-A149-62C96452CA4F}" dt="2024-07-05T15:07:35.185" v="59" actId="2711"/>
          <ac:spMkLst>
            <pc:docMk/>
            <pc:sldMk cId="1398228647" sldId="282"/>
            <ac:spMk id="9" creationId="{44FF77C7-533E-496F-88E6-86B9C5C4E552}"/>
          </ac:spMkLst>
        </pc:spChg>
        <pc:spChg chg="mod">
          <ac:chgData name="Abdourahmane DIALLO" userId="4760343351f3e6f7" providerId="LiveId" clId="{3B6F2539-D8A4-4A7B-A149-62C96452CA4F}" dt="2024-07-05T15:07:35.185" v="59" actId="2711"/>
          <ac:spMkLst>
            <pc:docMk/>
            <pc:sldMk cId="1398228647" sldId="282"/>
            <ac:spMk id="10" creationId="{3FB75A66-931E-4AE6-8505-C2ABD98B6BC7}"/>
          </ac:spMkLst>
        </pc:spChg>
        <pc:spChg chg="mod">
          <ac:chgData name="Abdourahmane DIALLO" userId="4760343351f3e6f7" providerId="LiveId" clId="{3B6F2539-D8A4-4A7B-A149-62C96452CA4F}" dt="2024-07-05T15:07:35.185" v="59" actId="2711"/>
          <ac:spMkLst>
            <pc:docMk/>
            <pc:sldMk cId="1398228647" sldId="282"/>
            <ac:spMk id="11" creationId="{3F628CD8-CEBF-4300-9DAE-DA6E26376E79}"/>
          </ac:spMkLst>
        </pc:spChg>
        <pc:spChg chg="mod">
          <ac:chgData name="Abdourahmane DIALLO" userId="4760343351f3e6f7" providerId="LiveId" clId="{3B6F2539-D8A4-4A7B-A149-62C96452CA4F}" dt="2024-07-05T15:07:35.185" v="59" actId="2711"/>
          <ac:spMkLst>
            <pc:docMk/>
            <pc:sldMk cId="1398228647" sldId="282"/>
            <ac:spMk id="14" creationId="{9433767E-CD5F-DB47-D626-E92959B6109D}"/>
          </ac:spMkLst>
        </pc:spChg>
        <pc:graphicFrameChg chg="modGraphic">
          <ac:chgData name="Abdourahmane DIALLO" userId="4760343351f3e6f7" providerId="LiveId" clId="{3B6F2539-D8A4-4A7B-A149-62C96452CA4F}" dt="2024-07-05T15:16:07.161" v="119" actId="20577"/>
          <ac:graphicFrameMkLst>
            <pc:docMk/>
            <pc:sldMk cId="1398228647" sldId="282"/>
            <ac:graphicFrameMk id="12" creationId="{CDA91F9E-70D4-4E15-9C02-10016E13257A}"/>
          </ac:graphicFrameMkLst>
        </pc:graphicFrameChg>
      </pc:sldChg>
      <pc:sldChg chg="modSp mod">
        <pc:chgData name="Abdourahmane DIALLO" userId="4760343351f3e6f7" providerId="LiveId" clId="{3B6F2539-D8A4-4A7B-A149-62C96452CA4F}" dt="2024-07-05T15:08:34.452" v="93" actId="20577"/>
        <pc:sldMkLst>
          <pc:docMk/>
          <pc:sldMk cId="3487219411" sldId="283"/>
        </pc:sldMkLst>
        <pc:spChg chg="mod">
          <ac:chgData name="Abdourahmane DIALLO" userId="4760343351f3e6f7" providerId="LiveId" clId="{3B6F2539-D8A4-4A7B-A149-62C96452CA4F}" dt="2024-07-05T15:08:20.674" v="78" actId="2711"/>
          <ac:spMkLst>
            <pc:docMk/>
            <pc:sldMk cId="3487219411" sldId="283"/>
            <ac:spMk id="2" creationId="{90D0954A-B912-17A4-B3C9-B095902EDFD8}"/>
          </ac:spMkLst>
        </pc:spChg>
        <pc:spChg chg="mod">
          <ac:chgData name="Abdourahmane DIALLO" userId="4760343351f3e6f7" providerId="LiveId" clId="{3B6F2539-D8A4-4A7B-A149-62C96452CA4F}" dt="2024-07-05T15:08:20.674" v="78" actId="2711"/>
          <ac:spMkLst>
            <pc:docMk/>
            <pc:sldMk cId="3487219411" sldId="283"/>
            <ac:spMk id="3" creationId="{C3F204B7-F9D3-6A43-9075-6A0A2043C519}"/>
          </ac:spMkLst>
        </pc:spChg>
        <pc:spChg chg="mod">
          <ac:chgData name="Abdourahmane DIALLO" userId="4760343351f3e6f7" providerId="LiveId" clId="{3B6F2539-D8A4-4A7B-A149-62C96452CA4F}" dt="2024-07-05T15:08:34.452" v="93" actId="20577"/>
          <ac:spMkLst>
            <pc:docMk/>
            <pc:sldMk cId="3487219411" sldId="283"/>
            <ac:spMk id="10" creationId="{3FB75A66-931E-4AE6-8505-C2ABD98B6BC7}"/>
          </ac:spMkLst>
        </pc:spChg>
        <pc:picChg chg="mod">
          <ac:chgData name="Abdourahmane DIALLO" userId="4760343351f3e6f7" providerId="LiveId" clId="{3B6F2539-D8A4-4A7B-A149-62C96452CA4F}" dt="2024-07-05T15:08:20.674" v="78" actId="2711"/>
          <ac:picMkLst>
            <pc:docMk/>
            <pc:sldMk cId="3487219411" sldId="283"/>
            <ac:picMk id="8" creationId="{B5C3C519-BACB-7247-A538-3EA72C2B511C}"/>
          </ac:picMkLst>
        </pc:picChg>
        <pc:picChg chg="mod">
          <ac:chgData name="Abdourahmane DIALLO" userId="4760343351f3e6f7" providerId="LiveId" clId="{3B6F2539-D8A4-4A7B-A149-62C96452CA4F}" dt="2024-07-05T15:08:20.674" v="78" actId="2711"/>
          <ac:picMkLst>
            <pc:docMk/>
            <pc:sldMk cId="3487219411" sldId="283"/>
            <ac:picMk id="4098" creationId="{74CD3C57-2280-EA51-2979-168FB264F735}"/>
          </ac:picMkLst>
        </pc:picChg>
      </pc:sldChg>
      <pc:sldChg chg="modSp mod">
        <pc:chgData name="Abdourahmane DIALLO" userId="4760343351f3e6f7" providerId="LiveId" clId="{3B6F2539-D8A4-4A7B-A149-62C96452CA4F}" dt="2024-07-05T15:06:34.233" v="55" actId="2711"/>
        <pc:sldMkLst>
          <pc:docMk/>
          <pc:sldMk cId="3324236570" sldId="284"/>
        </pc:sldMkLst>
        <pc:spChg chg="mod">
          <ac:chgData name="Abdourahmane DIALLO" userId="4760343351f3e6f7" providerId="LiveId" clId="{3B6F2539-D8A4-4A7B-A149-62C96452CA4F}" dt="2024-07-05T15:06:34.233" v="55" actId="2711"/>
          <ac:spMkLst>
            <pc:docMk/>
            <pc:sldMk cId="3324236570" sldId="284"/>
            <ac:spMk id="2" creationId="{7A9968C1-611C-C4C9-3F71-46D3A29ACBD9}"/>
          </ac:spMkLst>
        </pc:spChg>
        <pc:spChg chg="mod">
          <ac:chgData name="Abdourahmane DIALLO" userId="4760343351f3e6f7" providerId="LiveId" clId="{3B6F2539-D8A4-4A7B-A149-62C96452CA4F}" dt="2024-07-05T15:06:34.233" v="55" actId="2711"/>
          <ac:spMkLst>
            <pc:docMk/>
            <pc:sldMk cId="3324236570" sldId="284"/>
            <ac:spMk id="3" creationId="{C3F204B7-F9D3-6A43-9075-6A0A2043C519}"/>
          </ac:spMkLst>
        </pc:spChg>
        <pc:spChg chg="mod">
          <ac:chgData name="Abdourahmane DIALLO" userId="4760343351f3e6f7" providerId="LiveId" clId="{3B6F2539-D8A4-4A7B-A149-62C96452CA4F}" dt="2024-07-05T15:06:34.233" v="55" actId="2711"/>
          <ac:spMkLst>
            <pc:docMk/>
            <pc:sldMk cId="3324236570" sldId="284"/>
            <ac:spMk id="12" creationId="{BF4C76AF-0330-AC1B-52EE-315C3BCEA9E9}"/>
          </ac:spMkLst>
        </pc:spChg>
        <pc:spChg chg="mod">
          <ac:chgData name="Abdourahmane DIALLO" userId="4760343351f3e6f7" providerId="LiveId" clId="{3B6F2539-D8A4-4A7B-A149-62C96452CA4F}" dt="2024-07-05T15:06:34.233" v="55" actId="2711"/>
          <ac:spMkLst>
            <pc:docMk/>
            <pc:sldMk cId="3324236570" sldId="284"/>
            <ac:spMk id="28" creationId="{3DB3EBE6-8A4D-4D58-CBFC-1F233E45D1E4}"/>
          </ac:spMkLst>
        </pc:spChg>
        <pc:spChg chg="mod">
          <ac:chgData name="Abdourahmane DIALLO" userId="4760343351f3e6f7" providerId="LiveId" clId="{3B6F2539-D8A4-4A7B-A149-62C96452CA4F}" dt="2024-07-05T15:06:34.233" v="55" actId="2711"/>
          <ac:spMkLst>
            <pc:docMk/>
            <pc:sldMk cId="3324236570" sldId="284"/>
            <ac:spMk id="30" creationId="{3F094B46-88A5-4BF7-B545-6A563C3C55B4}"/>
          </ac:spMkLst>
        </pc:spChg>
      </pc:sldChg>
      <pc:sldChg chg="addSp delSp modSp del mod">
        <pc:chgData name="Abdourahmane DIALLO" userId="4760343351f3e6f7" providerId="LiveId" clId="{3B6F2539-D8A4-4A7B-A149-62C96452CA4F}" dt="2024-07-06T13:42:49.181" v="216" actId="47"/>
        <pc:sldMkLst>
          <pc:docMk/>
          <pc:sldMk cId="3026603253" sldId="285"/>
        </pc:sldMkLst>
        <pc:spChg chg="mod">
          <ac:chgData name="Abdourahmane DIALLO" userId="4760343351f3e6f7" providerId="LiveId" clId="{3B6F2539-D8A4-4A7B-A149-62C96452CA4F}" dt="2024-07-05T15:08:53.455" v="95" actId="2711"/>
          <ac:spMkLst>
            <pc:docMk/>
            <pc:sldMk cId="3026603253" sldId="285"/>
            <ac:spMk id="3" creationId="{C3F204B7-F9D3-6A43-9075-6A0A2043C519}"/>
          </ac:spMkLst>
        </pc:spChg>
        <pc:spChg chg="mod">
          <ac:chgData name="Abdourahmane DIALLO" userId="4760343351f3e6f7" providerId="LiveId" clId="{3B6F2539-D8A4-4A7B-A149-62C96452CA4F}" dt="2024-07-06T13:19:03.447" v="211" actId="14100"/>
          <ac:spMkLst>
            <pc:docMk/>
            <pc:sldMk cId="3026603253" sldId="285"/>
            <ac:spMk id="7" creationId="{C5DCD875-E0D1-1069-7BEE-8DA70D7F34FC}"/>
          </ac:spMkLst>
        </pc:spChg>
        <pc:spChg chg="del mod">
          <ac:chgData name="Abdourahmane DIALLO" userId="4760343351f3e6f7" providerId="LiveId" clId="{3B6F2539-D8A4-4A7B-A149-62C96452CA4F}" dt="2024-07-06T13:18:33.790" v="179" actId="478"/>
          <ac:spMkLst>
            <pc:docMk/>
            <pc:sldMk cId="3026603253" sldId="285"/>
            <ac:spMk id="9" creationId="{9E7AC791-E55C-9599-0C35-E21C6493834B}"/>
          </ac:spMkLst>
        </pc:spChg>
        <pc:spChg chg="del mod">
          <ac:chgData name="Abdourahmane DIALLO" userId="4760343351f3e6f7" providerId="LiveId" clId="{3B6F2539-D8A4-4A7B-A149-62C96452CA4F}" dt="2024-07-05T15:22:04.162" v="157" actId="478"/>
          <ac:spMkLst>
            <pc:docMk/>
            <pc:sldMk cId="3026603253" sldId="285"/>
            <ac:spMk id="12" creationId="{FDD93AA9-785C-9FF7-AF0D-C255430FEB9E}"/>
          </ac:spMkLst>
        </pc:spChg>
        <pc:spChg chg="mod">
          <ac:chgData name="Abdourahmane DIALLO" userId="4760343351f3e6f7" providerId="LiveId" clId="{3B6F2539-D8A4-4A7B-A149-62C96452CA4F}" dt="2024-07-05T15:08:53.455" v="95" actId="2711"/>
          <ac:spMkLst>
            <pc:docMk/>
            <pc:sldMk cId="3026603253" sldId="285"/>
            <ac:spMk id="13" creationId="{0D104301-BB3B-D83D-0EF4-3F75C6DD93C2}"/>
          </ac:spMkLst>
        </pc:spChg>
        <pc:spChg chg="add del mod">
          <ac:chgData name="Abdourahmane DIALLO" userId="4760343351f3e6f7" providerId="LiveId" clId="{3B6F2539-D8A4-4A7B-A149-62C96452CA4F}" dt="2024-07-06T13:18:42.552" v="182" actId="478"/>
          <ac:spMkLst>
            <pc:docMk/>
            <pc:sldMk cId="3026603253" sldId="285"/>
            <ac:spMk id="14" creationId="{D69142CA-4ED8-9279-5EB3-53230CAC200C}"/>
          </ac:spMkLst>
        </pc:spChg>
        <pc:spChg chg="add del mod">
          <ac:chgData name="Abdourahmane DIALLO" userId="4760343351f3e6f7" providerId="LiveId" clId="{3B6F2539-D8A4-4A7B-A149-62C96452CA4F}" dt="2024-07-06T13:18:37.189" v="181" actId="478"/>
          <ac:spMkLst>
            <pc:docMk/>
            <pc:sldMk cId="3026603253" sldId="285"/>
            <ac:spMk id="16" creationId="{E21BD06A-121B-E7CB-BF77-010836BBCB64}"/>
          </ac:spMkLst>
        </pc:spChg>
        <pc:graphicFrameChg chg="add del mod">
          <ac:chgData name="Abdourahmane DIALLO" userId="4760343351f3e6f7" providerId="LiveId" clId="{3B6F2539-D8A4-4A7B-A149-62C96452CA4F}" dt="2024-07-06T13:14:56.957" v="175" actId="478"/>
          <ac:graphicFrameMkLst>
            <pc:docMk/>
            <pc:sldMk cId="3026603253" sldId="285"/>
            <ac:graphicFrameMk id="2" creationId="{8AC3C8E8-7950-1F59-7E17-09980A34391A}"/>
          </ac:graphicFrameMkLst>
        </pc:graphicFrameChg>
        <pc:graphicFrameChg chg="del mod">
          <ac:chgData name="Abdourahmane DIALLO" userId="4760343351f3e6f7" providerId="LiveId" clId="{3B6F2539-D8A4-4A7B-A149-62C96452CA4F}" dt="2024-07-05T15:20:54.087" v="133" actId="478"/>
          <ac:graphicFrameMkLst>
            <pc:docMk/>
            <pc:sldMk cId="3026603253" sldId="285"/>
            <ac:graphicFrameMk id="11" creationId="{A786C4BF-1F6D-598E-E7B7-9C373CB71E4B}"/>
          </ac:graphicFrameMkLst>
        </pc:graphicFrameChg>
        <pc:picChg chg="mod">
          <ac:chgData name="Abdourahmane DIALLO" userId="4760343351f3e6f7" providerId="LiveId" clId="{3B6F2539-D8A4-4A7B-A149-62C96452CA4F}" dt="2024-07-05T15:08:53.455" v="95" actId="2711"/>
          <ac:picMkLst>
            <pc:docMk/>
            <pc:sldMk cId="3026603253" sldId="285"/>
            <ac:picMk id="4" creationId="{5666EF9C-5E3E-4B40-9CD0-9613380F500E}"/>
          </ac:picMkLst>
        </pc:picChg>
        <pc:picChg chg="mod">
          <ac:chgData name="Abdourahmane DIALLO" userId="4760343351f3e6f7" providerId="LiveId" clId="{3B6F2539-D8A4-4A7B-A149-62C96452CA4F}" dt="2024-07-05T15:08:53.455" v="95" actId="2711"/>
          <ac:picMkLst>
            <pc:docMk/>
            <pc:sldMk cId="3026603253" sldId="285"/>
            <ac:picMk id="5" creationId="{634ADFB0-9777-8043-85A3-7ABAFB71C274}"/>
          </ac:picMkLst>
        </pc:picChg>
        <pc:picChg chg="mod">
          <ac:chgData name="Abdourahmane DIALLO" userId="4760343351f3e6f7" providerId="LiveId" clId="{3B6F2539-D8A4-4A7B-A149-62C96452CA4F}" dt="2024-07-05T15:08:53.455" v="95" actId="2711"/>
          <ac:picMkLst>
            <pc:docMk/>
            <pc:sldMk cId="3026603253" sldId="285"/>
            <ac:picMk id="6" creationId="{8E4F27C9-5D90-C543-BCF0-80F01480AAAC}"/>
          </ac:picMkLst>
        </pc:picChg>
        <pc:picChg chg="mod">
          <ac:chgData name="Abdourahmane DIALLO" userId="4760343351f3e6f7" providerId="LiveId" clId="{3B6F2539-D8A4-4A7B-A149-62C96452CA4F}" dt="2024-07-05T15:22:10.084" v="159" actId="1076"/>
          <ac:picMkLst>
            <pc:docMk/>
            <pc:sldMk cId="3026603253" sldId="285"/>
            <ac:picMk id="8" creationId="{B5C3C519-BACB-7247-A538-3EA72C2B511C}"/>
          </ac:picMkLst>
        </pc:picChg>
        <pc:picChg chg="del mod">
          <ac:chgData name="Abdourahmane DIALLO" userId="4760343351f3e6f7" providerId="LiveId" clId="{3B6F2539-D8A4-4A7B-A149-62C96452CA4F}" dt="2024-07-06T13:18:35.435" v="180" actId="478"/>
          <ac:picMkLst>
            <pc:docMk/>
            <pc:sldMk cId="3026603253" sldId="285"/>
            <ac:picMk id="10" creationId="{5ED33D3C-1530-BD3B-02EC-FD31286070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2B686-01D8-B044-8213-6C5951C2D5EB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2DEBA-4AE8-3746-8FDE-2445AAFD9B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2DEBA-4AE8-3746-8FDE-2445AAFD9B0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782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4E1C7-1DF7-450B-9830-2E9B908E404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95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2DEBA-4AE8-3746-8FDE-2445AAFD9B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50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2DEBA-4AE8-3746-8FDE-2445AAFD9B0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510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4E1C7-1DF7-450B-9830-2E9B908E404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3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4E1C7-1DF7-450B-9830-2E9B908E404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18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4E1C7-1DF7-450B-9830-2E9B908E404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510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4E1C7-1DF7-450B-9830-2E9B908E404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449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4E1C7-1DF7-450B-9830-2E9B908E404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53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4E1C7-1DF7-450B-9830-2E9B908E404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8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D9CC02-D2FF-FD40-A933-1E27813277E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592D3B94-0849-6E42-9D2D-84F393213A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0400" y="0"/>
            <a:ext cx="51815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210782-DD93-DA47-8CD2-34815D5A8B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380" y="5167685"/>
            <a:ext cx="3657600" cy="609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CB7CC9-D6FA-2F4E-A4F9-35C4CAF8C3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6233" y="766970"/>
            <a:ext cx="3437613" cy="14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LEU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54E52D-E709-8A45-96D5-4D1E80C5CA86}"/>
              </a:ext>
            </a:extLst>
          </p:cNvPr>
          <p:cNvSpPr/>
          <p:nvPr userDrawn="1"/>
        </p:nvSpPr>
        <p:spPr>
          <a:xfrm>
            <a:off x="1" y="0"/>
            <a:ext cx="9875520" cy="596348"/>
          </a:xfrm>
          <a:prstGeom prst="rect">
            <a:avLst/>
          </a:prstGeom>
          <a:solidFill>
            <a:srgbClr val="00A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42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LE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54E52D-E709-8A45-96D5-4D1E80C5CA86}"/>
              </a:ext>
            </a:extLst>
          </p:cNvPr>
          <p:cNvSpPr/>
          <p:nvPr userDrawn="1"/>
        </p:nvSpPr>
        <p:spPr>
          <a:xfrm>
            <a:off x="1" y="0"/>
            <a:ext cx="9875520" cy="596348"/>
          </a:xfrm>
          <a:prstGeom prst="rect">
            <a:avLst/>
          </a:prstGeom>
          <a:solidFill>
            <a:srgbClr val="00A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pour une image  2">
            <a:extLst>
              <a:ext uri="{FF2B5EF4-FFF2-40B4-BE49-F238E27FC236}">
                <a16:creationId xmlns:a16="http://schemas.microsoft.com/office/drawing/2014/main" id="{724BE005-DE6F-864A-B907-0134833ECE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70675" y="1192213"/>
            <a:ext cx="5521325" cy="4492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57859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È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927D76-5FFE-3D43-BB2E-54C1D8C23903}"/>
              </a:ext>
            </a:extLst>
          </p:cNvPr>
          <p:cNvSpPr txBox="1"/>
          <p:nvPr userDrawn="1"/>
        </p:nvSpPr>
        <p:spPr>
          <a:xfrm>
            <a:off x="3048000" y="157261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b="1" i="0" dirty="0">
                <a:solidFill>
                  <a:srgbClr val="CD69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Merci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9ECD2D-70D1-D348-92D2-9804E82CAF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0900"/>
            <a:ext cx="12192000" cy="927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2272BE-2135-E940-BD65-B1D8385FFFCA}"/>
              </a:ext>
            </a:extLst>
          </p:cNvPr>
          <p:cNvSpPr/>
          <p:nvPr userDrawn="1"/>
        </p:nvSpPr>
        <p:spPr>
          <a:xfrm>
            <a:off x="10122010" y="111318"/>
            <a:ext cx="1892411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D2191C-E45F-484B-83C3-6DA23CF099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11315" y="3397677"/>
            <a:ext cx="1596919" cy="6633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1900A01-41CD-D042-9FB8-D82C983F3AEF}"/>
              </a:ext>
            </a:extLst>
          </p:cNvPr>
          <p:cNvSpPr txBox="1"/>
          <p:nvPr userDrawn="1"/>
        </p:nvSpPr>
        <p:spPr>
          <a:xfrm>
            <a:off x="3048000" y="4255443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100" b="1" i="0" dirty="0">
                <a:solidFill>
                  <a:srgbClr val="AFC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VOTRE CONTACT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41AB0F-67E2-9C4F-B5E4-E3CFB253CF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2622" y="5430377"/>
            <a:ext cx="2380091" cy="3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D5FF-025A-4F3C-BE8B-6E8206A0B715}" type="datetime1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3B7-37A0-4AC9-95FB-AD85C5B131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9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rgbClr val="AFCA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3C3347-1500-EC42-BB3D-55FDBF71D8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916" y="6211648"/>
            <a:ext cx="2389018" cy="3981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FBB579-B5E7-B14B-8B94-8787476AC588}"/>
              </a:ext>
            </a:extLst>
          </p:cNvPr>
          <p:cNvSpPr txBox="1">
            <a:spLocks/>
          </p:cNvSpPr>
          <p:nvPr userDrawn="1"/>
        </p:nvSpPr>
        <p:spPr>
          <a:xfrm>
            <a:off x="385483" y="1263870"/>
            <a:ext cx="9144000" cy="5380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4800" dirty="0">
                <a:solidFill>
                  <a:srgbClr val="AFC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7975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MAR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78AAA6-A68B-8742-ABF2-1A8E5F7A56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9005" y="6210807"/>
            <a:ext cx="2380091" cy="3966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4FBEB1-DD9F-7C45-8FFA-872E4BB64CA0}"/>
              </a:ext>
            </a:extLst>
          </p:cNvPr>
          <p:cNvSpPr/>
          <p:nvPr userDrawn="1"/>
        </p:nvSpPr>
        <p:spPr>
          <a:xfrm>
            <a:off x="0" y="0"/>
            <a:ext cx="3673503" cy="6858000"/>
          </a:xfrm>
          <a:prstGeom prst="rect">
            <a:avLst/>
          </a:prstGeom>
          <a:solidFill>
            <a:srgbClr val="CD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5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MARRON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54E52D-E709-8A45-96D5-4D1E80C5CA86}"/>
              </a:ext>
            </a:extLst>
          </p:cNvPr>
          <p:cNvSpPr/>
          <p:nvPr userDrawn="1"/>
        </p:nvSpPr>
        <p:spPr>
          <a:xfrm>
            <a:off x="1" y="0"/>
            <a:ext cx="9875520" cy="596348"/>
          </a:xfrm>
          <a:prstGeom prst="rect">
            <a:avLst/>
          </a:prstGeom>
          <a:solidFill>
            <a:srgbClr val="CD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73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MARRO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54E52D-E709-8A45-96D5-4D1E80C5CA86}"/>
              </a:ext>
            </a:extLst>
          </p:cNvPr>
          <p:cNvSpPr/>
          <p:nvPr userDrawn="1"/>
        </p:nvSpPr>
        <p:spPr>
          <a:xfrm>
            <a:off x="1" y="0"/>
            <a:ext cx="9875520" cy="596348"/>
          </a:xfrm>
          <a:prstGeom prst="rect">
            <a:avLst/>
          </a:prstGeom>
          <a:solidFill>
            <a:srgbClr val="CD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pour une image  2">
            <a:extLst>
              <a:ext uri="{FF2B5EF4-FFF2-40B4-BE49-F238E27FC236}">
                <a16:creationId xmlns:a16="http://schemas.microsoft.com/office/drawing/2014/main" id="{508EA3FE-7E6C-C14F-B3F0-73E7DF6306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70675" y="1192213"/>
            <a:ext cx="5521325" cy="4492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01359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78AAA6-A68B-8742-ABF2-1A8E5F7A56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9005" y="6210807"/>
            <a:ext cx="2380091" cy="3966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4FBEB1-DD9F-7C45-8FFA-872E4BB64CA0}"/>
              </a:ext>
            </a:extLst>
          </p:cNvPr>
          <p:cNvSpPr/>
          <p:nvPr userDrawn="1"/>
        </p:nvSpPr>
        <p:spPr>
          <a:xfrm>
            <a:off x="0" y="0"/>
            <a:ext cx="3673503" cy="6858000"/>
          </a:xfrm>
          <a:prstGeom prst="rect">
            <a:avLst/>
          </a:prstGeom>
          <a:solidFill>
            <a:srgbClr val="AFC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64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VERT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54E52D-E709-8A45-96D5-4D1E80C5CA86}"/>
              </a:ext>
            </a:extLst>
          </p:cNvPr>
          <p:cNvSpPr/>
          <p:nvPr userDrawn="1"/>
        </p:nvSpPr>
        <p:spPr>
          <a:xfrm>
            <a:off x="1" y="0"/>
            <a:ext cx="9875520" cy="596348"/>
          </a:xfrm>
          <a:prstGeom prst="rect">
            <a:avLst/>
          </a:prstGeom>
          <a:solidFill>
            <a:srgbClr val="AFC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32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VER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54E52D-E709-8A45-96D5-4D1E80C5CA86}"/>
              </a:ext>
            </a:extLst>
          </p:cNvPr>
          <p:cNvSpPr/>
          <p:nvPr userDrawn="1"/>
        </p:nvSpPr>
        <p:spPr>
          <a:xfrm>
            <a:off x="1" y="0"/>
            <a:ext cx="9875520" cy="596348"/>
          </a:xfrm>
          <a:prstGeom prst="rect">
            <a:avLst/>
          </a:prstGeom>
          <a:solidFill>
            <a:srgbClr val="AFC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pour une image  2">
            <a:extLst>
              <a:ext uri="{FF2B5EF4-FFF2-40B4-BE49-F238E27FC236}">
                <a16:creationId xmlns:a16="http://schemas.microsoft.com/office/drawing/2014/main" id="{8762F95E-8651-3F40-A98B-4CAE3F498D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70675" y="1192213"/>
            <a:ext cx="5521325" cy="4492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97449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78AAA6-A68B-8742-ABF2-1A8E5F7A56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9005" y="6210807"/>
            <a:ext cx="2380091" cy="3966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4FBEB1-DD9F-7C45-8FFA-872E4BB64CA0}"/>
              </a:ext>
            </a:extLst>
          </p:cNvPr>
          <p:cNvSpPr/>
          <p:nvPr userDrawn="1"/>
        </p:nvSpPr>
        <p:spPr>
          <a:xfrm>
            <a:off x="0" y="0"/>
            <a:ext cx="3673503" cy="6858000"/>
          </a:xfrm>
          <a:prstGeom prst="rect">
            <a:avLst/>
          </a:prstGeom>
          <a:solidFill>
            <a:srgbClr val="00A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11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7EDF261B-1E89-5841-A94D-FCD14A734F4B}"/>
              </a:ext>
            </a:extLst>
          </p:cNvPr>
          <p:cNvSpPr txBox="1"/>
          <p:nvPr userDrawn="1"/>
        </p:nvSpPr>
        <p:spPr>
          <a:xfrm>
            <a:off x="11231320" y="6233867"/>
            <a:ext cx="80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EF62BFD-454A-6645-960C-E0792D09E9AC}" type="slidenum">
              <a:rPr lang="fr-FR" sz="2000" b="1" smtClean="0">
                <a:solidFill>
                  <a:srgbClr val="CD690F"/>
                </a:solidFill>
              </a:rPr>
              <a:t>‹#›</a:t>
            </a:fld>
            <a:endParaRPr lang="fr-FR" sz="2000" b="1" dirty="0">
              <a:solidFill>
                <a:srgbClr val="CD690F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227A53-2D6D-CA47-9BE4-7A91320BEEE2}"/>
              </a:ext>
            </a:extLst>
          </p:cNvPr>
          <p:cNvSpPr txBox="1"/>
          <p:nvPr userDrawn="1"/>
        </p:nvSpPr>
        <p:spPr>
          <a:xfrm>
            <a:off x="7528300" y="6330490"/>
            <a:ext cx="41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tx1"/>
                </a:solidFill>
              </a:rPr>
              <a:t>Titr</a:t>
            </a:r>
            <a:r>
              <a:rPr lang="fr-FR" sz="1200" b="0" baseline="0" dirty="0">
                <a:solidFill>
                  <a:schemeClr val="tx1"/>
                </a:solidFill>
              </a:rPr>
              <a:t>e de la présentation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rgbClr val="CD690F"/>
                </a:solidFill>
              </a:rPr>
              <a:t>|</a:t>
            </a:r>
            <a:r>
              <a:rPr lang="fr-FR" sz="1200" b="0" dirty="0">
                <a:solidFill>
                  <a:srgbClr val="142B70"/>
                </a:solidFill>
              </a:rPr>
              <a:t> </a:t>
            </a:r>
            <a:r>
              <a:rPr lang="fr-FR" sz="1200" b="0" dirty="0">
                <a:solidFill>
                  <a:schemeClr val="tx1"/>
                </a:solidFill>
              </a:rPr>
              <a:t>Juillet 2022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79FC5F-B779-9346-90CF-4FEC7214473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42622" y="6210807"/>
            <a:ext cx="2380091" cy="39668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16AF443-81A1-0F49-999C-D644C204032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270004" y="239924"/>
            <a:ext cx="1585453" cy="65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9" r:id="rId5"/>
    <p:sldLayoutId id="2147483655" r:id="rId6"/>
    <p:sldLayoutId id="2147483657" r:id="rId7"/>
    <p:sldLayoutId id="2147483661" r:id="rId8"/>
    <p:sldLayoutId id="2147483656" r:id="rId9"/>
    <p:sldLayoutId id="2147483658" r:id="rId10"/>
    <p:sldLayoutId id="2147483662" r:id="rId11"/>
    <p:sldLayoutId id="2147483652" r:id="rId12"/>
    <p:sldLayoutId id="214748366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6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Abdou_diallo/1202637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32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56.png"/><Relationship Id="rId10" Type="http://schemas.openxmlformats.org/officeDocument/2006/relationships/image" Target="../media/image29.png"/><Relationship Id="rId4" Type="http://schemas.openxmlformats.org/officeDocument/2006/relationships/image" Target="../media/image51.png"/><Relationship Id="rId9" Type="http://schemas.openxmlformats.org/officeDocument/2006/relationships/image" Target="../media/image28.png"/><Relationship Id="rId1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8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1090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0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1110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98B2840-7B7B-E94D-9B82-74476C320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0900"/>
            <a:ext cx="12192000" cy="9271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D8F3E6E-1B62-6348-9AC1-005EB330D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3823">
            <a:off x="10694670" y="-60777"/>
            <a:ext cx="1079500" cy="10795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950D1D-2FE8-104B-BF3C-409C1BF0D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77235">
            <a:off x="10147205" y="450669"/>
            <a:ext cx="348161" cy="3481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D1AC235-1B6C-DB42-AE06-C769F4487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80124">
            <a:off x="7173555" y="460344"/>
            <a:ext cx="1079500" cy="10795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6F8038-8686-0B40-AD7E-F06580A29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7310" y="4014445"/>
            <a:ext cx="927101" cy="92710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CDC6286-3B72-3146-8FC9-56AA4547D0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1803" y="4722009"/>
            <a:ext cx="861966" cy="86196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815D2EA-E025-7D4C-98D4-61C1C3E9B8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7199" y="4557028"/>
            <a:ext cx="927100" cy="9271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0E3A105-0B18-BD46-9EE2-E06E534C95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9022" y="3834661"/>
            <a:ext cx="774881" cy="77488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06AC890-826C-D740-8BD3-B20AAEF49C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450485">
            <a:off x="7201785" y="4271721"/>
            <a:ext cx="553652" cy="55365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64D587F-A6B3-5241-978A-C87040FB68E4}"/>
              </a:ext>
            </a:extLst>
          </p:cNvPr>
          <p:cNvSpPr txBox="1">
            <a:spLocks/>
          </p:cNvSpPr>
          <p:nvPr/>
        </p:nvSpPr>
        <p:spPr>
          <a:xfrm>
            <a:off x="1234507" y="2407347"/>
            <a:ext cx="9144000" cy="10043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solidFill>
                  <a:srgbClr val="CD69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Prédiction de l’abondance et de la richesse totales des vers de terre</a:t>
            </a:r>
            <a:endParaRPr lang="en-US" sz="4800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E8D79AB-8294-3C41-B9E0-23224C400019}"/>
              </a:ext>
            </a:extLst>
          </p:cNvPr>
          <p:cNvSpPr txBox="1">
            <a:spLocks/>
          </p:cNvSpPr>
          <p:nvPr/>
        </p:nvSpPr>
        <p:spPr>
          <a:xfrm>
            <a:off x="403096" y="3968251"/>
            <a:ext cx="7565518" cy="36076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AFCA00"/>
                </a:solidFill>
              </a:rPr>
              <a:t>Présenté</a:t>
            </a:r>
            <a:r>
              <a:rPr lang="en-US" sz="1600" b="1" dirty="0">
                <a:solidFill>
                  <a:srgbClr val="AFCA00"/>
                </a:solidFill>
              </a:rPr>
              <a:t> par : M. Abdou DIALLO</a:t>
            </a:r>
          </a:p>
          <a:p>
            <a:r>
              <a:rPr lang="en-US" sz="1600" b="1" dirty="0" err="1">
                <a:solidFill>
                  <a:srgbClr val="AFCA00"/>
                </a:solidFill>
              </a:rPr>
              <a:t>Encadrants</a:t>
            </a:r>
            <a:r>
              <a:rPr lang="en-US" sz="1600" b="1" dirty="0">
                <a:solidFill>
                  <a:srgbClr val="AFCA00"/>
                </a:solidFill>
              </a:rPr>
              <a:t>: M. Walid HORRIGUE</a:t>
            </a:r>
          </a:p>
          <a:p>
            <a:r>
              <a:rPr lang="en-US" sz="1600" b="1" dirty="0">
                <a:solidFill>
                  <a:srgbClr val="AFCA00"/>
                </a:solidFill>
              </a:rPr>
              <a:t>                    M. Daniel CLUZEAU</a:t>
            </a:r>
          </a:p>
          <a:p>
            <a:r>
              <a:rPr lang="en-US" sz="1600" b="1" dirty="0">
                <a:solidFill>
                  <a:srgbClr val="AFCA00"/>
                </a:solidFill>
              </a:rPr>
              <a:t>		M. Kevin HOEFFNER</a:t>
            </a:r>
          </a:p>
        </p:txBody>
      </p:sp>
    </p:spTree>
    <p:extLst>
      <p:ext uri="{BB962C8B-B14F-4D97-AF65-F5344CB8AC3E}">
        <p14:creationId xmlns:p14="http://schemas.microsoft.com/office/powerpoint/2010/main" val="289056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66EF9C-5E3E-4B40-9CD0-9613380F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96906">
            <a:off x="5209975" y="6291556"/>
            <a:ext cx="721779" cy="721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4ADFB0-9777-8043-85A3-7ABAFB71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13" y="6275855"/>
            <a:ext cx="451187" cy="4511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C3C519-BACB-7247-A538-3EA72C2B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8" y="4657670"/>
            <a:ext cx="940253" cy="940253"/>
          </a:xfrm>
          <a:prstGeom prst="rect">
            <a:avLst/>
          </a:prstGeom>
        </p:spPr>
      </p:pic>
      <p:sp>
        <p:nvSpPr>
          <p:cNvPr id="10" name="Sous-titre 6">
            <a:extLst>
              <a:ext uri="{FF2B5EF4-FFF2-40B4-BE49-F238E27FC236}">
                <a16:creationId xmlns:a16="http://schemas.microsoft.com/office/drawing/2014/main" id="{3FB75A66-931E-4AE6-8505-C2ABD98B6BC7}"/>
              </a:ext>
            </a:extLst>
          </p:cNvPr>
          <p:cNvSpPr txBox="1">
            <a:spLocks/>
          </p:cNvSpPr>
          <p:nvPr/>
        </p:nvSpPr>
        <p:spPr>
          <a:xfrm>
            <a:off x="756422" y="1350987"/>
            <a:ext cx="9837199" cy="37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spcBef>
                <a:spcPts val="1000"/>
              </a:spcBef>
              <a:buFont typeface="Wingdings" pitchFamily="2" charset="2"/>
              <a:buChar char="q"/>
            </a:pPr>
            <a:r>
              <a:rPr lang="fr-FR" sz="1800" b="1" dirty="0"/>
              <a:t>Richesse totale</a:t>
            </a:r>
          </a:p>
          <a:p>
            <a:pPr marL="342900" indent="-342900">
              <a:buFont typeface="Wingdings" pitchFamily="2" charset="2"/>
              <a:buChar char="q"/>
            </a:pP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628CD8-CEBF-4300-9DAE-DA6E26376E79}"/>
                  </a:ext>
                </a:extLst>
              </p:cNvPr>
              <p:cNvSpPr/>
              <p:nvPr/>
            </p:nvSpPr>
            <p:spPr>
              <a:xfrm>
                <a:off x="3194721" y="1181468"/>
                <a:ext cx="4960600" cy="7182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fr-F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2.1 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𝑠𝑝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./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𝑠𝑖𝑡𝑒</m:t>
                      </m:r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628CD8-CEBF-4300-9DAE-DA6E26376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721" y="1181468"/>
                <a:ext cx="4960600" cy="718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CDA91F9E-70D4-4E15-9C02-10016E132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60199"/>
              </p:ext>
            </p:extLst>
          </p:nvPr>
        </p:nvGraphicFramePr>
        <p:xfrm>
          <a:off x="1598691" y="1858080"/>
          <a:ext cx="7614970" cy="2352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3384">
                  <a:extLst>
                    <a:ext uri="{9D8B030D-6E8A-4147-A177-3AD203B41FA5}">
                      <a16:colId xmlns:a16="http://schemas.microsoft.com/office/drawing/2014/main" val="4258554426"/>
                    </a:ext>
                  </a:extLst>
                </a:gridCol>
                <a:gridCol w="1646006">
                  <a:extLst>
                    <a:ext uri="{9D8B030D-6E8A-4147-A177-3AD203B41FA5}">
                      <a16:colId xmlns:a16="http://schemas.microsoft.com/office/drawing/2014/main" val="4199399119"/>
                    </a:ext>
                  </a:extLst>
                </a:gridCol>
                <a:gridCol w="1099740">
                  <a:extLst>
                    <a:ext uri="{9D8B030D-6E8A-4147-A177-3AD203B41FA5}">
                      <a16:colId xmlns:a16="http://schemas.microsoft.com/office/drawing/2014/main" val="24061428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196542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R2_adj_train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R2_test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65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Modèles linéaires généralisés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0.18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0.11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0.92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92506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Modèles additifs généralisés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0.32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0.14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0.93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4743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3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Gradient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Boosting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0.35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0.14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0.92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360888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Réseau de neurones artificiels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-0.10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0.16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0.96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1825907730"/>
                  </a:ext>
                </a:extLst>
              </a:tr>
            </a:tbl>
          </a:graphicData>
        </a:graphic>
      </p:graphicFrame>
      <p:sp>
        <p:nvSpPr>
          <p:cNvPr id="9" name="ZoneTexte 14">
            <a:extLst>
              <a:ext uri="{FF2B5EF4-FFF2-40B4-BE49-F238E27FC236}">
                <a16:creationId xmlns:a16="http://schemas.microsoft.com/office/drawing/2014/main" id="{D2C6A8BC-D5EE-6360-98E1-BA7FF42A85E6}"/>
              </a:ext>
            </a:extLst>
          </p:cNvPr>
          <p:cNvSpPr txBox="1"/>
          <p:nvPr/>
        </p:nvSpPr>
        <p:spPr>
          <a:xfrm>
            <a:off x="2781944" y="4440054"/>
            <a:ext cx="5577840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R² ajusté du modèle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R² (Coefficient de détermination d'une régression)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RMSE (Erreur Quadratique Moyenne)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065255-32E1-E810-0AF7-ECA3E827D47C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E36C66E6-91D5-D087-315C-4C868B6E91D2}"/>
              </a:ext>
            </a:extLst>
          </p:cNvPr>
          <p:cNvSpPr txBox="1"/>
          <p:nvPr/>
        </p:nvSpPr>
        <p:spPr>
          <a:xfrm>
            <a:off x="588471" y="38483"/>
            <a:ext cx="87436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cs typeface="Calibri" panose="020F0502020204030204" pitchFamily="34" charset="0"/>
              </a:rPr>
              <a:t>Résultats</a:t>
            </a:r>
          </a:p>
          <a:p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6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66EF9C-5E3E-4B40-9CD0-9613380F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96906">
            <a:off x="5209975" y="6291556"/>
            <a:ext cx="721779" cy="721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4ADFB0-9777-8043-85A3-7ABAFB71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13" y="6275855"/>
            <a:ext cx="451187" cy="4511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C3C519-BACB-7247-A538-3EA72C2B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8" y="4657670"/>
            <a:ext cx="940253" cy="940253"/>
          </a:xfrm>
          <a:prstGeom prst="rect">
            <a:avLst/>
          </a:prstGeom>
        </p:spPr>
      </p:pic>
      <p:sp>
        <p:nvSpPr>
          <p:cNvPr id="10" name="Sous-titre 6">
            <a:extLst>
              <a:ext uri="{FF2B5EF4-FFF2-40B4-BE49-F238E27FC236}">
                <a16:creationId xmlns:a16="http://schemas.microsoft.com/office/drawing/2014/main" id="{3FB75A66-931E-4AE6-8505-C2ABD98B6BC7}"/>
              </a:ext>
            </a:extLst>
          </p:cNvPr>
          <p:cNvSpPr txBox="1">
            <a:spLocks/>
          </p:cNvSpPr>
          <p:nvPr/>
        </p:nvSpPr>
        <p:spPr>
          <a:xfrm>
            <a:off x="756422" y="1350987"/>
            <a:ext cx="9837199" cy="37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spcBef>
                <a:spcPts val="1000"/>
              </a:spcBef>
              <a:buFont typeface="Wingdings" pitchFamily="2" charset="2"/>
              <a:buChar char="q"/>
            </a:pPr>
            <a:r>
              <a:rPr lang="fr-FR" sz="1800" b="1" dirty="0"/>
              <a:t>Abondance totale</a:t>
            </a:r>
          </a:p>
          <a:p>
            <a:pPr marL="342900" indent="-342900">
              <a:buFont typeface="Wingdings" pitchFamily="2" charset="2"/>
              <a:buChar char="q"/>
            </a:pP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628CD8-CEBF-4300-9DAE-DA6E26376E79}"/>
                  </a:ext>
                </a:extLst>
              </p:cNvPr>
              <p:cNvSpPr/>
              <p:nvPr/>
            </p:nvSpPr>
            <p:spPr>
              <a:xfrm>
                <a:off x="3194721" y="1181468"/>
                <a:ext cx="4960600" cy="7182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fr-F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14.76 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𝑖𝑛𝑑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/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628CD8-CEBF-4300-9DAE-DA6E26376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721" y="1181468"/>
                <a:ext cx="4960600" cy="718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CDA91F9E-70D4-4E15-9C02-10016E132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26010"/>
              </p:ext>
            </p:extLst>
          </p:nvPr>
        </p:nvGraphicFramePr>
        <p:xfrm>
          <a:off x="1598691" y="1858080"/>
          <a:ext cx="7614970" cy="2352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3384">
                  <a:extLst>
                    <a:ext uri="{9D8B030D-6E8A-4147-A177-3AD203B41FA5}">
                      <a16:colId xmlns:a16="http://schemas.microsoft.com/office/drawing/2014/main" val="4258554426"/>
                    </a:ext>
                  </a:extLst>
                </a:gridCol>
                <a:gridCol w="1646006">
                  <a:extLst>
                    <a:ext uri="{9D8B030D-6E8A-4147-A177-3AD203B41FA5}">
                      <a16:colId xmlns:a16="http://schemas.microsoft.com/office/drawing/2014/main" val="4199399119"/>
                    </a:ext>
                  </a:extLst>
                </a:gridCol>
                <a:gridCol w="1099740">
                  <a:extLst>
                    <a:ext uri="{9D8B030D-6E8A-4147-A177-3AD203B41FA5}">
                      <a16:colId xmlns:a16="http://schemas.microsoft.com/office/drawing/2014/main" val="24061428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196542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R2_adj_train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R2_test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65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Modèles linéaires généralisés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0.12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0.07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6.75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92506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Modèles additifs généralisés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0.21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0.06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6.77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4743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1" dirty="0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1" dirty="0">
                          <a:effectLst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1" dirty="0">
                          <a:effectLst/>
                        </a:rPr>
                        <a:t>6.33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3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Gradient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Boosting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0.29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0.16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6.4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360888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Réseau de neurones artificiels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-0.07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0.04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7.16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1825907730"/>
                  </a:ext>
                </a:extLst>
              </a:tr>
            </a:tbl>
          </a:graphicData>
        </a:graphic>
      </p:graphicFrame>
      <p:sp>
        <p:nvSpPr>
          <p:cNvPr id="14" name="ZoneTexte 14">
            <a:extLst>
              <a:ext uri="{FF2B5EF4-FFF2-40B4-BE49-F238E27FC236}">
                <a16:creationId xmlns:a16="http://schemas.microsoft.com/office/drawing/2014/main" id="{3BBCCB40-D31F-160F-1841-E2AB25E4E841}"/>
              </a:ext>
            </a:extLst>
          </p:cNvPr>
          <p:cNvSpPr txBox="1"/>
          <p:nvPr/>
        </p:nvSpPr>
        <p:spPr>
          <a:xfrm>
            <a:off x="2781944" y="4440054"/>
            <a:ext cx="5577840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R² ajusté du modèle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R² (Coefficient de détermination d'une régression)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RMSE (Erreur Quadratique Moyenne)</a:t>
            </a:r>
            <a:endParaRPr lang="en-US" sz="1200" dirty="0"/>
          </a:p>
        </p:txBody>
      </p:sp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67228CF6-25BB-705A-60FE-3125BDF98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0921" y="626195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218E87-3707-0C30-6359-87E9C5A37429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2CBF7CA9-1D9E-4FDF-0784-4D4E739DD4F9}"/>
              </a:ext>
            </a:extLst>
          </p:cNvPr>
          <p:cNvSpPr txBox="1"/>
          <p:nvPr/>
        </p:nvSpPr>
        <p:spPr>
          <a:xfrm>
            <a:off x="588471" y="38483"/>
            <a:ext cx="87436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cs typeface="Calibri" panose="020F0502020204030204" pitchFamily="34" charset="0"/>
              </a:rPr>
              <a:t>Résultats </a:t>
            </a:r>
            <a:r>
              <a:rPr lang="fr-FR" sz="2000" b="1" dirty="0">
                <a:solidFill>
                  <a:srgbClr val="FF0000"/>
                </a:solidFill>
                <a:cs typeface="Calibri" panose="020F0502020204030204" pitchFamily="34" charset="0"/>
              </a:rPr>
              <a:t>(avec transformation des données)</a:t>
            </a:r>
          </a:p>
          <a:p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2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66EF9C-5E3E-4B40-9CD0-9613380F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96906">
            <a:off x="5209975" y="6291556"/>
            <a:ext cx="721779" cy="721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4ADFB0-9777-8043-85A3-7ABAFB71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13" y="6275855"/>
            <a:ext cx="451187" cy="4511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C3C519-BACB-7247-A538-3EA72C2B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8" y="4657670"/>
            <a:ext cx="940253" cy="940253"/>
          </a:xfrm>
          <a:prstGeom prst="rect">
            <a:avLst/>
          </a:prstGeom>
        </p:spPr>
      </p:pic>
      <p:sp>
        <p:nvSpPr>
          <p:cNvPr id="10" name="Sous-titre 6">
            <a:extLst>
              <a:ext uri="{FF2B5EF4-FFF2-40B4-BE49-F238E27FC236}">
                <a16:creationId xmlns:a16="http://schemas.microsoft.com/office/drawing/2014/main" id="{3FB75A66-931E-4AE6-8505-C2ABD98B6BC7}"/>
              </a:ext>
            </a:extLst>
          </p:cNvPr>
          <p:cNvSpPr txBox="1">
            <a:spLocks/>
          </p:cNvSpPr>
          <p:nvPr/>
        </p:nvSpPr>
        <p:spPr>
          <a:xfrm>
            <a:off x="756422" y="1350987"/>
            <a:ext cx="9837199" cy="37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spcBef>
                <a:spcPts val="1000"/>
              </a:spcBef>
              <a:buFont typeface="Wingdings" pitchFamily="2" charset="2"/>
              <a:buChar char="q"/>
            </a:pPr>
            <a:r>
              <a:rPr lang="fr-FR" sz="1800" b="1" dirty="0"/>
              <a:t>Richesse totale</a:t>
            </a:r>
          </a:p>
          <a:p>
            <a:pPr marL="342900" indent="-342900">
              <a:buFont typeface="Wingdings" pitchFamily="2" charset="2"/>
              <a:buChar char="q"/>
            </a:pP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628CD8-CEBF-4300-9DAE-DA6E26376E79}"/>
                  </a:ext>
                </a:extLst>
              </p:cNvPr>
              <p:cNvSpPr/>
              <p:nvPr/>
            </p:nvSpPr>
            <p:spPr>
              <a:xfrm>
                <a:off x="3194721" y="1181468"/>
                <a:ext cx="4960600" cy="7182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fr-F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2.1 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𝑠𝑝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./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𝑠𝑖𝑡𝑒</m:t>
                      </m:r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628CD8-CEBF-4300-9DAE-DA6E26376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721" y="1181468"/>
                <a:ext cx="4960600" cy="718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CDA91F9E-70D4-4E15-9C02-10016E132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87404"/>
              </p:ext>
            </p:extLst>
          </p:nvPr>
        </p:nvGraphicFramePr>
        <p:xfrm>
          <a:off x="1598691" y="1858080"/>
          <a:ext cx="7614970" cy="2357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3384">
                  <a:extLst>
                    <a:ext uri="{9D8B030D-6E8A-4147-A177-3AD203B41FA5}">
                      <a16:colId xmlns:a16="http://schemas.microsoft.com/office/drawing/2014/main" val="4258554426"/>
                    </a:ext>
                  </a:extLst>
                </a:gridCol>
                <a:gridCol w="1646006">
                  <a:extLst>
                    <a:ext uri="{9D8B030D-6E8A-4147-A177-3AD203B41FA5}">
                      <a16:colId xmlns:a16="http://schemas.microsoft.com/office/drawing/2014/main" val="4199399119"/>
                    </a:ext>
                  </a:extLst>
                </a:gridCol>
                <a:gridCol w="1099740">
                  <a:extLst>
                    <a:ext uri="{9D8B030D-6E8A-4147-A177-3AD203B41FA5}">
                      <a16:colId xmlns:a16="http://schemas.microsoft.com/office/drawing/2014/main" val="24061428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196542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R2_adj_train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R2_test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65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Modèles linéaires généralisés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0.13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0.10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0.95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92506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Modèles additifs généralisés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0.21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0.18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4743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1" dirty="0">
                          <a:effectLst/>
                        </a:rPr>
                        <a:t>0.53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1" dirty="0">
                          <a:effectLst/>
                        </a:rPr>
                        <a:t>0.26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1" dirty="0">
                          <a:effectLst/>
                        </a:rPr>
                        <a:t>0.82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55973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Gradient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Boosting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88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Réseau de neurones artificiels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-0.13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0.13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0.96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1825907730"/>
                  </a:ext>
                </a:extLst>
              </a:tr>
            </a:tbl>
          </a:graphicData>
        </a:graphic>
      </p:graphicFrame>
      <p:sp>
        <p:nvSpPr>
          <p:cNvPr id="9" name="ZoneTexte 14">
            <a:extLst>
              <a:ext uri="{FF2B5EF4-FFF2-40B4-BE49-F238E27FC236}">
                <a16:creationId xmlns:a16="http://schemas.microsoft.com/office/drawing/2014/main" id="{44FF77C7-533E-496F-88E6-86B9C5C4E552}"/>
              </a:ext>
            </a:extLst>
          </p:cNvPr>
          <p:cNvSpPr txBox="1"/>
          <p:nvPr/>
        </p:nvSpPr>
        <p:spPr>
          <a:xfrm>
            <a:off x="2781944" y="4440054"/>
            <a:ext cx="5577840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R² ajusté du modèle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R² (Coefficient de détermination d'une régression)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RMSE (Erreur Quadratique Moyenne)</a:t>
            </a:r>
            <a:endParaRPr lang="en-US" sz="1200" dirty="0"/>
          </a:p>
        </p:txBody>
      </p:sp>
      <p:pic>
        <p:nvPicPr>
          <p:cNvPr id="13" name="Graphic 12" descr="Thumbs up sign with solid fill">
            <a:extLst>
              <a:ext uri="{FF2B5EF4-FFF2-40B4-BE49-F238E27FC236}">
                <a16:creationId xmlns:a16="http://schemas.microsoft.com/office/drawing/2014/main" id="{7F6BF978-C66B-5A0E-BEC6-881C56000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0921" y="626195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33767E-CD5F-DB47-D626-E92959B6109D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7DA786D2-0455-A9D6-6D58-68FA190629D9}"/>
              </a:ext>
            </a:extLst>
          </p:cNvPr>
          <p:cNvSpPr txBox="1"/>
          <p:nvPr/>
        </p:nvSpPr>
        <p:spPr>
          <a:xfrm>
            <a:off x="588471" y="38483"/>
            <a:ext cx="87436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cs typeface="Calibri" panose="020F0502020204030204" pitchFamily="34" charset="0"/>
              </a:rPr>
              <a:t>Résultats </a:t>
            </a:r>
            <a:r>
              <a:rPr lang="fr-FR" sz="2000" b="1" dirty="0">
                <a:solidFill>
                  <a:srgbClr val="FF0000"/>
                </a:solidFill>
                <a:cs typeface="Calibri" panose="020F0502020204030204" pitchFamily="34" charset="0"/>
              </a:rPr>
              <a:t>(avec transformation des données)</a:t>
            </a:r>
          </a:p>
          <a:p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2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5C3C519-BACB-7247-A538-3EA72C2B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415" y="5129393"/>
            <a:ext cx="940253" cy="940253"/>
          </a:xfrm>
          <a:prstGeom prst="rect">
            <a:avLst/>
          </a:prstGeom>
        </p:spPr>
      </p:pic>
      <p:sp>
        <p:nvSpPr>
          <p:cNvPr id="10" name="Sous-titre 6">
            <a:extLst>
              <a:ext uri="{FF2B5EF4-FFF2-40B4-BE49-F238E27FC236}">
                <a16:creationId xmlns:a16="http://schemas.microsoft.com/office/drawing/2014/main" id="{3FB75A66-931E-4AE6-8505-C2ABD98B6BC7}"/>
              </a:ext>
            </a:extLst>
          </p:cNvPr>
          <p:cNvSpPr txBox="1">
            <a:spLocks/>
          </p:cNvSpPr>
          <p:nvPr/>
        </p:nvSpPr>
        <p:spPr>
          <a:xfrm>
            <a:off x="756422" y="1350987"/>
            <a:ext cx="9837199" cy="37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spcBef>
                <a:spcPts val="1000"/>
              </a:spcBef>
              <a:buFont typeface="Wingdings" pitchFamily="2" charset="2"/>
              <a:buChar char="q"/>
            </a:pPr>
            <a:r>
              <a:rPr lang="fr-FR" sz="1800" b="1" dirty="0"/>
              <a:t>Abondance: importances des variables</a:t>
            </a:r>
          </a:p>
          <a:p>
            <a:pPr marL="342900" lvl="1" indent="-342900" algn="l">
              <a:spcBef>
                <a:spcPts val="1000"/>
              </a:spcBef>
              <a:buFont typeface="Wingdings" pitchFamily="2" charset="2"/>
              <a:buChar char="q"/>
            </a:pPr>
            <a:endParaRPr lang="fr-FR" sz="1800" b="1" dirty="0"/>
          </a:p>
          <a:p>
            <a:pPr marL="342900" indent="-342900">
              <a:buFont typeface="Wingdings" pitchFamily="2" charset="2"/>
              <a:buChar char="q"/>
            </a:pPr>
            <a:endParaRPr lang="fr-FR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DBFD1E-1CDB-86FE-20DA-7B04B4F87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09" y="1959942"/>
            <a:ext cx="8145624" cy="407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321F0F-53D8-6779-55F4-3579F9DBE91E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DE99D713-0B02-CC3B-7BC6-814068F830DF}"/>
              </a:ext>
            </a:extLst>
          </p:cNvPr>
          <p:cNvSpPr txBox="1"/>
          <p:nvPr/>
        </p:nvSpPr>
        <p:spPr>
          <a:xfrm>
            <a:off x="588471" y="38483"/>
            <a:ext cx="874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cs typeface="Calibri" panose="020F0502020204030204" pitchFamily="34" charset="0"/>
              </a:rPr>
              <a:t>Random</a:t>
            </a:r>
            <a:r>
              <a:rPr lang="fr-FR" sz="2800" b="1" dirty="0">
                <a:cs typeface="Calibri" panose="020F0502020204030204" pitchFamily="34" charset="0"/>
              </a:rPr>
              <a:t> Forest</a:t>
            </a:r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2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5C3C519-BACB-7247-A538-3EA72C2B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415" y="5129393"/>
            <a:ext cx="940253" cy="940253"/>
          </a:xfrm>
          <a:prstGeom prst="rect">
            <a:avLst/>
          </a:prstGeom>
        </p:spPr>
      </p:pic>
      <p:sp>
        <p:nvSpPr>
          <p:cNvPr id="10" name="Sous-titre 6">
            <a:extLst>
              <a:ext uri="{FF2B5EF4-FFF2-40B4-BE49-F238E27FC236}">
                <a16:creationId xmlns:a16="http://schemas.microsoft.com/office/drawing/2014/main" id="{3FB75A66-931E-4AE6-8505-C2ABD98B6BC7}"/>
              </a:ext>
            </a:extLst>
          </p:cNvPr>
          <p:cNvSpPr txBox="1">
            <a:spLocks/>
          </p:cNvSpPr>
          <p:nvPr/>
        </p:nvSpPr>
        <p:spPr>
          <a:xfrm>
            <a:off x="756422" y="1350987"/>
            <a:ext cx="9837199" cy="37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spcBef>
                <a:spcPts val="1000"/>
              </a:spcBef>
              <a:buFont typeface="Wingdings" pitchFamily="2" charset="2"/>
              <a:buChar char="q"/>
            </a:pPr>
            <a:r>
              <a:rPr lang="fr-FR" sz="1400" b="1" dirty="0"/>
              <a:t>Richesse: importances des variables </a:t>
            </a:r>
          </a:p>
          <a:p>
            <a:pPr marL="342900" lvl="1" indent="-342900" algn="l">
              <a:spcBef>
                <a:spcPts val="1000"/>
              </a:spcBef>
              <a:buFont typeface="Wingdings" pitchFamily="2" charset="2"/>
              <a:buChar char="q"/>
            </a:pPr>
            <a:endParaRPr lang="fr-FR" sz="1400" b="1" dirty="0"/>
          </a:p>
          <a:p>
            <a:pPr marL="342900" indent="-342900">
              <a:buFont typeface="Wingdings" pitchFamily="2" charset="2"/>
              <a:buChar char="q"/>
            </a:pP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CD3C57-2280-EA51-2979-168FB264F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18" y="2013892"/>
            <a:ext cx="8043021" cy="402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D0954A-B912-17A4-B3C9-B095902EDFD8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F160B6E5-BCE7-20AD-3988-5291018825F6}"/>
              </a:ext>
            </a:extLst>
          </p:cNvPr>
          <p:cNvSpPr txBox="1"/>
          <p:nvPr/>
        </p:nvSpPr>
        <p:spPr>
          <a:xfrm>
            <a:off x="588471" y="38483"/>
            <a:ext cx="874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cs typeface="Calibri" panose="020F0502020204030204" pitchFamily="34" charset="0"/>
              </a:rPr>
              <a:t>Random</a:t>
            </a:r>
            <a:r>
              <a:rPr lang="fr-FR" sz="2800" b="1" dirty="0">
                <a:cs typeface="Calibri" panose="020F0502020204030204" pitchFamily="34" charset="0"/>
              </a:rPr>
              <a:t> Forest</a:t>
            </a:r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1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66EF9C-5E3E-4B40-9CD0-9613380F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96906">
            <a:off x="5209975" y="6291556"/>
            <a:ext cx="721779" cy="721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4ADFB0-9777-8043-85A3-7ABAFB71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13" y="6275855"/>
            <a:ext cx="451187" cy="4511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E4F27C9-5D90-C543-BCF0-80F01480A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675724">
            <a:off x="382285" y="2335574"/>
            <a:ext cx="252538" cy="2525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D93AA9-785C-9FF7-AF0D-C255430FEB9E}"/>
              </a:ext>
            </a:extLst>
          </p:cNvPr>
          <p:cNvSpPr txBox="1"/>
          <p:nvPr/>
        </p:nvSpPr>
        <p:spPr>
          <a:xfrm>
            <a:off x="3288082" y="1881694"/>
            <a:ext cx="6097554" cy="2438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fr-FR" dirty="0"/>
              <a:t>Peu de variabilité dans les données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fr-FR" dirty="0"/>
              <a:t>Amélioration des modèles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fr-FR" dirty="0"/>
              <a:t>Références &amp; diagnostiques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1A0D10-EF02-287F-207A-BB81BFA1B1E5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7">
            <a:extLst>
              <a:ext uri="{FF2B5EF4-FFF2-40B4-BE49-F238E27FC236}">
                <a16:creationId xmlns:a16="http://schemas.microsoft.com/office/drawing/2014/main" id="{19D7803C-D548-454D-780E-E9274F32F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715" y="4053780"/>
            <a:ext cx="940253" cy="940253"/>
          </a:xfrm>
          <a:prstGeom prst="rect">
            <a:avLst/>
          </a:prstGeom>
        </p:spPr>
      </p:pic>
      <p:sp>
        <p:nvSpPr>
          <p:cNvPr id="7" name="ZoneTexte 2">
            <a:extLst>
              <a:ext uri="{FF2B5EF4-FFF2-40B4-BE49-F238E27FC236}">
                <a16:creationId xmlns:a16="http://schemas.microsoft.com/office/drawing/2014/main" id="{73C6B50B-091C-CAC8-CD0B-74B63C447321}"/>
              </a:ext>
            </a:extLst>
          </p:cNvPr>
          <p:cNvSpPr txBox="1"/>
          <p:nvPr/>
        </p:nvSpPr>
        <p:spPr>
          <a:xfrm>
            <a:off x="588471" y="38483"/>
            <a:ext cx="874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cs typeface="Calibri" panose="020F0502020204030204" pitchFamily="34" charset="0"/>
              </a:rPr>
              <a:t>Discussion et perspectives </a:t>
            </a:r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5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B71E70E-A2D2-2741-9E19-6BFF34787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8806">
            <a:off x="7344377" y="-28122"/>
            <a:ext cx="1079500" cy="1079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EDD658F-7310-ED48-88FC-3693FD05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110" y="1638518"/>
            <a:ext cx="642076" cy="6420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9BFC5A-7434-F042-91B8-235A5C55C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01982">
            <a:off x="9865669" y="2485647"/>
            <a:ext cx="381633" cy="38163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B057558-A2F8-0141-85CC-800718990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20740">
            <a:off x="9155900" y="5054633"/>
            <a:ext cx="1080000" cy="108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8E7F2AE-F681-494D-A27E-DC0C8CB14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68258">
            <a:off x="1680937" y="4359362"/>
            <a:ext cx="267607" cy="2676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6256250-BEF6-F04E-A363-7107B78F9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341181">
            <a:off x="1113585" y="1395670"/>
            <a:ext cx="466248" cy="46624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690CF73-A5F7-8C4B-B774-A200ED1AEE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9029" y="424725"/>
            <a:ext cx="1079500" cy="10795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F090D0D-499F-E54B-B413-175C928E97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271" y="2451088"/>
            <a:ext cx="858170" cy="85817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86DF719-EB2A-5C46-82CF-C093A9B800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4740" y="3238460"/>
            <a:ext cx="1079500" cy="10795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013C004-2DC5-1F44-9563-C64F443E55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7826" y="524533"/>
            <a:ext cx="730290" cy="73029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85583F8-BDAB-2F4E-89DF-65AE75BDA7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86490" y="3648702"/>
            <a:ext cx="1079500" cy="10795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842E9B3-7838-6040-86B9-EF348F0D5B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5840" y="2908705"/>
            <a:ext cx="659492" cy="6594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6A92F5-CE32-3EC6-F813-AB2BF656AA50}"/>
              </a:ext>
            </a:extLst>
          </p:cNvPr>
          <p:cNvSpPr/>
          <p:nvPr/>
        </p:nvSpPr>
        <p:spPr>
          <a:xfrm>
            <a:off x="5053712" y="4286851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6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98B2840-7B7B-E94D-9B82-74476C320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0900"/>
            <a:ext cx="12192000" cy="9271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D8F3E6E-1B62-6348-9AC1-005EB330D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3823">
            <a:off x="10694670" y="-60777"/>
            <a:ext cx="1079500" cy="10795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950D1D-2FE8-104B-BF3C-409C1BF0D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77235">
            <a:off x="10147205" y="450669"/>
            <a:ext cx="348161" cy="3481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D1AC235-1B6C-DB42-AE06-C769F4487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80124">
            <a:off x="7173555" y="460344"/>
            <a:ext cx="1079500" cy="10795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6F8038-8686-0B40-AD7E-F06580A29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7310" y="4014445"/>
            <a:ext cx="927101" cy="92710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CDC6286-3B72-3146-8FC9-56AA4547D0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1803" y="4722009"/>
            <a:ext cx="861966" cy="86196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815D2EA-E025-7D4C-98D4-61C1C3E9B8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7199" y="4557028"/>
            <a:ext cx="927100" cy="9271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0E3A105-0B18-BD46-9EE2-E06E534C95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9022" y="3834661"/>
            <a:ext cx="774881" cy="77488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06AC890-826C-D740-8BD3-B20AAEF49C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450485">
            <a:off x="7201785" y="4271721"/>
            <a:ext cx="553652" cy="55365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64D587F-A6B3-5241-978A-C87040FB68E4}"/>
              </a:ext>
            </a:extLst>
          </p:cNvPr>
          <p:cNvSpPr txBox="1">
            <a:spLocks/>
          </p:cNvSpPr>
          <p:nvPr/>
        </p:nvSpPr>
        <p:spPr>
          <a:xfrm>
            <a:off x="1234507" y="2407347"/>
            <a:ext cx="9853904" cy="10043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solidFill>
                  <a:srgbClr val="CD69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Prédiction de l’abondance et de la richesse totales des vers </a:t>
            </a:r>
            <a:r>
              <a:rPr lang="fr-FR" sz="3200">
                <a:solidFill>
                  <a:srgbClr val="CD69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terre</a:t>
            </a:r>
            <a:endParaRPr lang="en-US" sz="4800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E8D79AB-8294-3C41-B9E0-23224C400019}"/>
              </a:ext>
            </a:extLst>
          </p:cNvPr>
          <p:cNvSpPr txBox="1">
            <a:spLocks/>
          </p:cNvSpPr>
          <p:nvPr/>
        </p:nvSpPr>
        <p:spPr>
          <a:xfrm>
            <a:off x="403096" y="3968251"/>
            <a:ext cx="7565518" cy="36076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AFCA00"/>
                </a:solidFill>
              </a:rPr>
              <a:t>Présenté</a:t>
            </a:r>
            <a:r>
              <a:rPr lang="en-US" sz="1600" b="1" dirty="0">
                <a:solidFill>
                  <a:srgbClr val="AFCA00"/>
                </a:solidFill>
              </a:rPr>
              <a:t> par : M. Abdou DIALLO</a:t>
            </a:r>
          </a:p>
          <a:p>
            <a:r>
              <a:rPr lang="en-US" sz="1600" b="1" dirty="0" err="1">
                <a:solidFill>
                  <a:srgbClr val="AFCA00"/>
                </a:solidFill>
              </a:rPr>
              <a:t>Encadrants</a:t>
            </a:r>
            <a:r>
              <a:rPr lang="en-US" sz="1600" b="1" dirty="0">
                <a:solidFill>
                  <a:srgbClr val="AFCA00"/>
                </a:solidFill>
              </a:rPr>
              <a:t>: M. Walid HORRIGUE</a:t>
            </a:r>
          </a:p>
          <a:p>
            <a:r>
              <a:rPr lang="en-US" sz="1600" b="1" dirty="0">
                <a:solidFill>
                  <a:srgbClr val="AFCA00"/>
                </a:solidFill>
              </a:rPr>
              <a:t>                    M. Daniel CLUZEAU</a:t>
            </a:r>
          </a:p>
          <a:p>
            <a:r>
              <a:rPr lang="en-US" sz="1600" b="1" dirty="0">
                <a:solidFill>
                  <a:srgbClr val="AFCA00"/>
                </a:solidFill>
              </a:rPr>
              <a:t>		M. Kevin HOEFFNER</a:t>
            </a:r>
          </a:p>
        </p:txBody>
      </p:sp>
    </p:spTree>
    <p:extLst>
      <p:ext uri="{BB962C8B-B14F-4D97-AF65-F5344CB8AC3E}">
        <p14:creationId xmlns:p14="http://schemas.microsoft.com/office/powerpoint/2010/main" val="70829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E151-DBD0-8B38-E70F-B6BACA94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603" y="2955884"/>
            <a:ext cx="8414795" cy="946231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7200" dirty="0">
                <a:hlinkClick r:id="rId2"/>
              </a:rPr>
              <a:t>https://rpubs.com/Abdou_diallo/1202637</a:t>
            </a:r>
            <a:endParaRPr lang="en-US" sz="7200" dirty="0"/>
          </a:p>
          <a:p>
            <a:pPr marL="0" indent="0" algn="ctr">
              <a:buNone/>
            </a:pPr>
            <a:endParaRPr lang="fr-FR" sz="4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296CF-7867-2158-4878-55C8E1A8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3B7-37A0-4AC9-95FB-AD85C5B13107}" type="slidenum">
              <a:rPr lang="fr-FR" smtClean="0"/>
              <a:t>18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7773FC-E556-1796-F81D-E7CAE41113C1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296CF-7867-2158-4878-55C8E1A8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3B7-37A0-4AC9-95FB-AD85C5B13107}" type="slidenum">
              <a:rPr lang="fr-FR" smtClean="0"/>
              <a:t>19</a:t>
            </a:fld>
            <a:endParaRPr lang="fr-F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6A6E57-2531-FB80-D280-E2DF44BB5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15255-49F7-F0B5-1333-D977D4B2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21" y="1194318"/>
            <a:ext cx="10591558" cy="40655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A730C1-4465-1E10-183C-7C66873EDE94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A7AA06D-86E5-D644-BE7B-A78E0C34811F}"/>
              </a:ext>
            </a:extLst>
          </p:cNvPr>
          <p:cNvSpPr txBox="1"/>
          <p:nvPr/>
        </p:nvSpPr>
        <p:spPr>
          <a:xfrm>
            <a:off x="413060" y="1899857"/>
            <a:ext cx="510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rgbClr val="CD690F"/>
                </a:solidFill>
                <a:cs typeface="Calibri" panose="020F0502020204030204" pitchFamily="34" charset="0"/>
              </a:rPr>
              <a:t>1</a:t>
            </a:r>
            <a:r>
              <a:rPr lang="fr-FR" sz="2400" noProof="1">
                <a:cs typeface="Calibri" panose="020F0502020204030204" pitchFamily="34" charset="0"/>
              </a:rPr>
              <a:t>  </a:t>
            </a:r>
            <a:r>
              <a:rPr lang="fr-FR" sz="2000" b="1" dirty="0">
                <a:cs typeface="Calibri Light" panose="020F0302020204030204" pitchFamily="34" charset="0"/>
              </a:rPr>
              <a:t>Présentation des données</a:t>
            </a:r>
            <a:endParaRPr lang="fr-FR" sz="2000" b="1" noProof="1">
              <a:cs typeface="Calibri Light" panose="020F03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5E448C-FB38-6F4B-B7C8-61A8B4646195}"/>
              </a:ext>
            </a:extLst>
          </p:cNvPr>
          <p:cNvSpPr txBox="1"/>
          <p:nvPr/>
        </p:nvSpPr>
        <p:spPr>
          <a:xfrm>
            <a:off x="413060" y="2555478"/>
            <a:ext cx="81571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1">
                <a:solidFill>
                  <a:srgbClr val="CD690F"/>
                </a:solidFill>
                <a:cs typeface="Calibri" panose="020F0502020204030204" pitchFamily="34" charset="0"/>
              </a:rPr>
              <a:t>2</a:t>
            </a:r>
            <a:r>
              <a:rPr lang="fr-FR" sz="2400" noProof="1">
                <a:cs typeface="Calibri Light" panose="020F0302020204030204" pitchFamily="34" charset="0"/>
              </a:rPr>
              <a:t>  </a:t>
            </a:r>
            <a:r>
              <a:rPr lang="fr-FR" b="1" noProof="1">
                <a:cs typeface="Calibri Light" panose="020F0302020204030204" pitchFamily="34" charset="0"/>
              </a:rPr>
              <a:t>Analyses exploratoires:</a:t>
            </a:r>
            <a:endParaRPr lang="fr-FR" b="1" dirty="0">
              <a:cs typeface="Calibri Light" panose="020F0302020204030204" pitchFamily="34" charset="0"/>
            </a:endParaRPr>
          </a:p>
          <a:p>
            <a:r>
              <a:rPr lang="fr-FR" sz="2400" dirty="0">
                <a:cs typeface="Calibri Light" panose="020F0302020204030204" pitchFamily="34" charset="0"/>
              </a:rPr>
              <a:t>	</a:t>
            </a:r>
            <a:r>
              <a:rPr lang="fr-FR" dirty="0">
                <a:cs typeface="Calibri Light" panose="020F0302020204030204" pitchFamily="34" charset="0"/>
              </a:rPr>
              <a:t>Pré-traitement des données, sélection des variables et</a:t>
            </a:r>
          </a:p>
          <a:p>
            <a:r>
              <a:rPr lang="fr-FR" sz="2000" dirty="0">
                <a:cs typeface="Calibri Light" panose="020F0302020204030204" pitchFamily="34" charset="0"/>
              </a:rPr>
              <a:t>                </a:t>
            </a:r>
            <a:r>
              <a:rPr lang="fr-FR" dirty="0">
                <a:cs typeface="Calibri Light" panose="020F0302020204030204" pitchFamily="34" charset="0"/>
              </a:rPr>
              <a:t>partitionnement des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E07E92-280A-E84D-940B-3A178322129E}"/>
              </a:ext>
            </a:extLst>
          </p:cNvPr>
          <p:cNvSpPr txBox="1"/>
          <p:nvPr/>
        </p:nvSpPr>
        <p:spPr>
          <a:xfrm>
            <a:off x="413060" y="5576099"/>
            <a:ext cx="510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rgbClr val="CD690F"/>
                </a:solidFill>
                <a:cs typeface="Calibri" panose="020F0502020204030204" pitchFamily="34" charset="0"/>
              </a:rPr>
              <a:t>4</a:t>
            </a:r>
            <a:r>
              <a:rPr lang="fr-FR" sz="2400" noProof="1">
                <a:cs typeface="Calibri" panose="020F0502020204030204" pitchFamily="34" charset="0"/>
              </a:rPr>
              <a:t>  </a:t>
            </a:r>
            <a:r>
              <a:rPr lang="fr-FR" sz="2000" b="1" noProof="1">
                <a:cs typeface="Calibri Light" panose="020F0302020204030204" pitchFamily="34" charset="0"/>
              </a:rPr>
              <a:t>Résultats &amp; discussion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4D38D9B-5B13-F647-93DB-9D0C113D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924" y="6035430"/>
            <a:ext cx="644253" cy="64425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406DAAD-AF0F-FA4A-B3E0-4D03186FE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60977">
            <a:off x="11498937" y="1550125"/>
            <a:ext cx="746579" cy="74657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6679EEE-BF0A-6946-B0DF-CC69A027F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045045">
            <a:off x="11246331" y="2180951"/>
            <a:ext cx="461665" cy="46166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DF90B901-AE4A-5741-BB49-9C0C3BD9F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5386" y="3388522"/>
            <a:ext cx="879384" cy="87938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E4D8ABD-3C8C-4B45-B6BA-6D6A0B1BC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0942" y="4271510"/>
            <a:ext cx="964475" cy="9644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64E39446-BE64-F24D-902C-301A0C68D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7298" y="5893707"/>
            <a:ext cx="1079500" cy="1079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BE1FC20-5D9F-44BE-99A7-C708DCAB2F4D}"/>
              </a:ext>
            </a:extLst>
          </p:cNvPr>
          <p:cNvSpPr txBox="1">
            <a:spLocks/>
          </p:cNvSpPr>
          <p:nvPr/>
        </p:nvSpPr>
        <p:spPr>
          <a:xfrm>
            <a:off x="1563757" y="342394"/>
            <a:ext cx="8157185" cy="10043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fr-FR" sz="2800" dirty="0">
                <a:solidFill>
                  <a:srgbClr val="CD690F"/>
                </a:solidFill>
                <a:latin typeface="+mn-lt"/>
                <a:cs typeface="Calibri" panose="020F0502020204030204" pitchFamily="34" charset="0"/>
              </a:rPr>
              <a:t>Prédiction de l’abondance et de la richesse totales des vers de terre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16388E9-9AE3-4A32-B6D9-65488DDFC2E6}"/>
              </a:ext>
            </a:extLst>
          </p:cNvPr>
          <p:cNvSpPr txBox="1"/>
          <p:nvPr/>
        </p:nvSpPr>
        <p:spPr>
          <a:xfrm>
            <a:off x="413060" y="3694251"/>
            <a:ext cx="81571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1">
                <a:solidFill>
                  <a:srgbClr val="CD690F"/>
                </a:solidFill>
                <a:cs typeface="Calibri" panose="020F0502020204030204" pitchFamily="34" charset="0"/>
              </a:rPr>
              <a:t>3</a:t>
            </a:r>
            <a:r>
              <a:rPr lang="fr-FR" sz="2400" noProof="1">
                <a:cs typeface="Calibri Light" panose="020F0302020204030204" pitchFamily="34" charset="0"/>
              </a:rPr>
              <a:t>  </a:t>
            </a:r>
            <a:r>
              <a:rPr lang="fr-FR" sz="2000" b="1" noProof="1">
                <a:cs typeface="Calibri Light" panose="020F0302020204030204" pitchFamily="34" charset="0"/>
              </a:rPr>
              <a:t>Modèles utilisés :</a:t>
            </a:r>
            <a:endParaRPr lang="fr-FR" sz="2000" b="1" dirty="0">
              <a:cs typeface="Calibri Light" panose="020F0302020204030204" pitchFamily="34" charset="0"/>
            </a:endParaRPr>
          </a:p>
          <a:p>
            <a:pPr lvl="2"/>
            <a:r>
              <a:rPr lang="fr-FR" dirty="0">
                <a:cs typeface="Calibri Light" panose="020F0302020204030204" pitchFamily="34" charset="0"/>
              </a:rPr>
              <a:t>- Modèles linéaires généralisés (GLM)</a:t>
            </a:r>
          </a:p>
          <a:p>
            <a:pPr lvl="2"/>
            <a:r>
              <a:rPr lang="fr-FR" dirty="0">
                <a:cs typeface="Calibri Light" panose="020F0302020204030204" pitchFamily="34" charset="0"/>
              </a:rPr>
              <a:t>- Modèles additifs généralisés (GAM)</a:t>
            </a:r>
          </a:p>
          <a:p>
            <a:pPr lvl="2"/>
            <a:r>
              <a:rPr lang="fr-FR" dirty="0">
                <a:cs typeface="Calibri Light" panose="020F0302020204030204" pitchFamily="34" charset="0"/>
              </a:rPr>
              <a:t>- </a:t>
            </a:r>
            <a:r>
              <a:rPr lang="fr-FR" dirty="0" err="1">
                <a:cs typeface="Calibri Light" panose="020F0302020204030204" pitchFamily="34" charset="0"/>
              </a:rPr>
              <a:t>Random</a:t>
            </a:r>
            <a:r>
              <a:rPr lang="fr-FR" dirty="0">
                <a:cs typeface="Calibri Light" panose="020F0302020204030204" pitchFamily="34" charset="0"/>
              </a:rPr>
              <a:t> Forest (RF)</a:t>
            </a:r>
          </a:p>
          <a:p>
            <a:pPr lvl="2"/>
            <a:r>
              <a:rPr lang="fr-FR" dirty="0">
                <a:cs typeface="Calibri Light" panose="020F0302020204030204" pitchFamily="34" charset="0"/>
              </a:rPr>
              <a:t>- Gradient </a:t>
            </a:r>
            <a:r>
              <a:rPr lang="fr-FR" dirty="0" err="1">
                <a:cs typeface="Calibri Light" panose="020F0302020204030204" pitchFamily="34" charset="0"/>
              </a:rPr>
              <a:t>Boosting</a:t>
            </a:r>
            <a:r>
              <a:rPr lang="fr-FR" dirty="0">
                <a:cs typeface="Calibri Light" panose="020F0302020204030204" pitchFamily="34" charset="0"/>
              </a:rPr>
              <a:t> Machine (GBM)</a:t>
            </a:r>
          </a:p>
          <a:p>
            <a:pPr lvl="2"/>
            <a:r>
              <a:rPr lang="fr-FR" dirty="0">
                <a:cs typeface="Calibri Light" panose="020F0302020204030204" pitchFamily="34" charset="0"/>
              </a:rPr>
              <a:t>- Réseau de neurones artificiels (ANN)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AE9750-5A92-C2A0-391C-8749D1838E80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rgbClr val="F7FAE5"/>
          </a:solidFill>
          <a:ln>
            <a:solidFill>
              <a:srgbClr val="F7FA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296CF-7867-2158-4878-55C8E1A8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3B7-37A0-4AC9-95FB-AD85C5B13107}" type="slidenum">
              <a:rPr lang="fr-FR" smtClean="0"/>
              <a:t>20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7773FC-E556-1796-F81D-E7CAE41113C1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8D19B-5C10-50DF-ED83-84928936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3A6FB-26B6-8B79-21F2-9AF47967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4" y="1706731"/>
            <a:ext cx="9144792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7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10600" y="6366510"/>
            <a:ext cx="2743200" cy="365125"/>
          </a:xfrm>
        </p:spPr>
        <p:txBody>
          <a:bodyPr/>
          <a:lstStyle/>
          <a:p>
            <a:fld id="{E8E963B7-37A0-4AC9-95FB-AD85C5B13107}" type="slidenum">
              <a:rPr lang="fr-FR" smtClean="0">
                <a:cs typeface="Calibri" panose="020F0502020204030204" pitchFamily="34" charset="0"/>
              </a:rPr>
              <a:t>21</a:t>
            </a:fld>
            <a:endParaRPr lang="fr-FR" dirty="0">
              <a:cs typeface="Calibri" panose="020F050202020403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A9971F3-27B8-470D-877C-4DE2D5AC61CF}"/>
              </a:ext>
            </a:extLst>
          </p:cNvPr>
          <p:cNvSpPr txBox="1"/>
          <p:nvPr/>
        </p:nvSpPr>
        <p:spPr>
          <a:xfrm>
            <a:off x="0" y="20428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cs typeface="Calibri" panose="020F0502020204030204" pitchFamily="34" charset="0"/>
              </a:rPr>
              <a:t>Materials and </a:t>
            </a:r>
            <a:r>
              <a:rPr lang="fr-FR" sz="2800" b="1" dirty="0" err="1">
                <a:cs typeface="Calibri" panose="020F0502020204030204" pitchFamily="34" charset="0"/>
              </a:rPr>
              <a:t>methods</a:t>
            </a:r>
            <a:endParaRPr lang="fr-FR" sz="2800" b="1" dirty="0">
              <a:cs typeface="Calibri" panose="020F0502020204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F8F1A9-2351-E1CC-A8DD-86E93D30C04E}"/>
              </a:ext>
            </a:extLst>
          </p:cNvPr>
          <p:cNvSpPr txBox="1"/>
          <p:nvPr/>
        </p:nvSpPr>
        <p:spPr>
          <a:xfrm>
            <a:off x="583325" y="1393545"/>
            <a:ext cx="911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cs typeface="Calibri" panose="020F0502020204030204" pitchFamily="34" charset="0"/>
              </a:rPr>
              <a:t>ODMAP </a:t>
            </a:r>
            <a:r>
              <a:rPr lang="fr-FR" b="1" dirty="0" err="1">
                <a:cs typeface="Calibri" panose="020F0502020204030204" pitchFamily="34" charset="0"/>
              </a:rPr>
              <a:t>protocol</a:t>
            </a:r>
            <a:r>
              <a:rPr lang="fr-FR" b="1" dirty="0">
                <a:cs typeface="Calibri" panose="020F0502020204030204" pitchFamily="34" charset="0"/>
              </a:rPr>
              <a:t>: </a:t>
            </a:r>
            <a:r>
              <a:rPr lang="en-US" dirty="0">
                <a:cs typeface="Calibri" panose="020F0502020204030204" pitchFamily="34" charset="0"/>
              </a:rPr>
              <a:t>Overview, Data, Model, Assessment, Prediction</a:t>
            </a:r>
            <a:r>
              <a:rPr lang="fr-FR" dirty="0">
                <a:cs typeface="Calibri" panose="020F0502020204030204" pitchFamily="34" charset="0"/>
              </a:rPr>
              <a:t> </a:t>
            </a:r>
            <a:r>
              <a:rPr lang="fr-FR" sz="1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1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zurell</a:t>
            </a:r>
            <a:r>
              <a:rPr lang="fr-FR" sz="1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et al., 2020)</a:t>
            </a:r>
            <a:endParaRPr lang="fr-FR" sz="1100" dirty="0">
              <a:cs typeface="Calibri" panose="020F0502020204030204" pitchFamily="34" charset="0"/>
            </a:endParaRPr>
          </a:p>
        </p:txBody>
      </p:sp>
      <p:grpSp>
        <p:nvGrpSpPr>
          <p:cNvPr id="1081" name="Groupe 1080">
            <a:extLst>
              <a:ext uri="{FF2B5EF4-FFF2-40B4-BE49-F238E27FC236}">
                <a16:creationId xmlns:a16="http://schemas.microsoft.com/office/drawing/2014/main" id="{6A27C4D6-FB58-8E78-7352-7B5BE8277484}"/>
              </a:ext>
            </a:extLst>
          </p:cNvPr>
          <p:cNvGrpSpPr/>
          <p:nvPr/>
        </p:nvGrpSpPr>
        <p:grpSpPr>
          <a:xfrm>
            <a:off x="1393735" y="2042975"/>
            <a:ext cx="2217765" cy="1667716"/>
            <a:chOff x="1682856" y="1270815"/>
            <a:chExt cx="2217765" cy="166771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837382-2440-9263-DB43-40313116C4E0}"/>
                </a:ext>
              </a:extLst>
            </p:cNvPr>
            <p:cNvSpPr/>
            <p:nvPr/>
          </p:nvSpPr>
          <p:spPr>
            <a:xfrm>
              <a:off x="1686897" y="1270815"/>
              <a:ext cx="1685801" cy="2699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1. </a:t>
              </a:r>
              <a:r>
                <a:rPr lang="fr-FR" sz="1400" b="1" dirty="0" err="1">
                  <a:solidFill>
                    <a:schemeClr val="tx1"/>
                  </a:solidFill>
                  <a:cs typeface="Calibri" panose="020F0502020204030204" pitchFamily="34" charset="0"/>
                </a:rPr>
                <a:t>Biological</a:t>
              </a:r>
              <a:r>
                <a:rPr lang="fr-FR" sz="14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 data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19322954-296A-EA0A-ED53-3C6091FD9E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882" t="6812" r="21395" b="6077"/>
            <a:stretch/>
          </p:blipFill>
          <p:spPr>
            <a:xfrm>
              <a:off x="1682856" y="1566931"/>
              <a:ext cx="1472723" cy="1371600"/>
            </a:xfrm>
            <a:prstGeom prst="rect">
              <a:avLst/>
            </a:prstGeom>
          </p:spPr>
        </p:pic>
        <p:cxnSp>
          <p:nvCxnSpPr>
            <p:cNvPr id="1029" name="Connecteur droit avec flèche 1028">
              <a:extLst>
                <a:ext uri="{FF2B5EF4-FFF2-40B4-BE49-F238E27FC236}">
                  <a16:creationId xmlns:a16="http://schemas.microsoft.com/office/drawing/2014/main" id="{6A1679C5-61AD-F298-8A6E-5403CAC64D49}"/>
                </a:ext>
              </a:extLst>
            </p:cNvPr>
            <p:cNvCxnSpPr>
              <a:cxnSpLocks/>
            </p:cNvCxnSpPr>
            <p:nvPr/>
          </p:nvCxnSpPr>
          <p:spPr>
            <a:xfrm>
              <a:off x="3260541" y="2284242"/>
              <a:ext cx="640080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82" name="Groupe 1081">
            <a:extLst>
              <a:ext uri="{FF2B5EF4-FFF2-40B4-BE49-F238E27FC236}">
                <a16:creationId xmlns:a16="http://schemas.microsoft.com/office/drawing/2014/main" id="{A0DD2057-88C1-E8E0-3BA9-C3938A54E0AA}"/>
              </a:ext>
            </a:extLst>
          </p:cNvPr>
          <p:cNvGrpSpPr/>
          <p:nvPr/>
        </p:nvGrpSpPr>
        <p:grpSpPr>
          <a:xfrm>
            <a:off x="3631513" y="2042975"/>
            <a:ext cx="2274348" cy="1667716"/>
            <a:chOff x="4129353" y="1270815"/>
            <a:chExt cx="2274348" cy="16677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030D17-7824-4306-ACA4-E2B9484F3168}"/>
                </a:ext>
              </a:extLst>
            </p:cNvPr>
            <p:cNvSpPr/>
            <p:nvPr/>
          </p:nvSpPr>
          <p:spPr>
            <a:xfrm>
              <a:off x="4129353" y="1270815"/>
              <a:ext cx="1975967" cy="277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2. </a:t>
              </a:r>
              <a:r>
                <a:rPr lang="fr-FR" sz="1400" b="1" dirty="0" err="1">
                  <a:solidFill>
                    <a:schemeClr val="tx1"/>
                  </a:solidFill>
                  <a:cs typeface="Calibri" panose="020F0502020204030204" pitchFamily="34" charset="0"/>
                </a:rPr>
                <a:t>Environmental</a:t>
              </a:r>
              <a:r>
                <a:rPr lang="fr-FR" sz="14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 data</a:t>
              </a:r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D5A7BAF1-1762-8286-87F1-FE9B9DA9E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683" t="12639" r="28033" b="24331"/>
            <a:stretch/>
          </p:blipFill>
          <p:spPr>
            <a:xfrm>
              <a:off x="4184487" y="1566931"/>
              <a:ext cx="1405992" cy="1371600"/>
            </a:xfrm>
            <a:prstGeom prst="rect">
              <a:avLst/>
            </a:prstGeom>
          </p:spPr>
        </p:pic>
        <p:cxnSp>
          <p:nvCxnSpPr>
            <p:cNvPr id="1037" name="Connecteur droit avec flèche 1036">
              <a:extLst>
                <a:ext uri="{FF2B5EF4-FFF2-40B4-BE49-F238E27FC236}">
                  <a16:creationId xmlns:a16="http://schemas.microsoft.com/office/drawing/2014/main" id="{E19D6625-30CA-6223-61EE-2260D1DF56DE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21" y="2252731"/>
              <a:ext cx="640080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83" name="Groupe 1082">
            <a:extLst>
              <a:ext uri="{FF2B5EF4-FFF2-40B4-BE49-F238E27FC236}">
                <a16:creationId xmlns:a16="http://schemas.microsoft.com/office/drawing/2014/main" id="{D1CAD5D5-6208-C497-1FF6-D8E85DA34BEA}"/>
              </a:ext>
            </a:extLst>
          </p:cNvPr>
          <p:cNvGrpSpPr/>
          <p:nvPr/>
        </p:nvGrpSpPr>
        <p:grpSpPr>
          <a:xfrm>
            <a:off x="6121547" y="2042975"/>
            <a:ext cx="2468338" cy="1667716"/>
            <a:chOff x="6619387" y="1270815"/>
            <a:chExt cx="2468338" cy="16677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46CB2A-DC32-EB6F-C665-28C10511B88C}"/>
                </a:ext>
              </a:extLst>
            </p:cNvPr>
            <p:cNvSpPr/>
            <p:nvPr/>
          </p:nvSpPr>
          <p:spPr>
            <a:xfrm>
              <a:off x="6702951" y="1270815"/>
              <a:ext cx="1685801" cy="2699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3. Data </a:t>
              </a:r>
              <a:r>
                <a:rPr lang="fr-FR" sz="1400" b="1" dirty="0" err="1">
                  <a:solidFill>
                    <a:schemeClr val="tx1"/>
                  </a:solidFill>
                  <a:cs typeface="Calibri" panose="020F0502020204030204" pitchFamily="34" charset="0"/>
                </a:rPr>
                <a:t>cleaning</a:t>
              </a:r>
              <a:endParaRPr lang="fr-FR" sz="1400" b="1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D4EC3CDA-A7FF-9706-F3AB-9D43329F7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9387" y="1566931"/>
              <a:ext cx="1626244" cy="1371600"/>
            </a:xfrm>
            <a:prstGeom prst="rect">
              <a:avLst/>
            </a:prstGeom>
          </p:spPr>
        </p:pic>
        <p:cxnSp>
          <p:nvCxnSpPr>
            <p:cNvPr id="1039" name="Connecteur droit avec flèche 1038">
              <a:extLst>
                <a:ext uri="{FF2B5EF4-FFF2-40B4-BE49-F238E27FC236}">
                  <a16:creationId xmlns:a16="http://schemas.microsoft.com/office/drawing/2014/main" id="{A9683128-B0DA-9D2A-4B67-05B06D5FACF2}"/>
                </a:ext>
              </a:extLst>
            </p:cNvPr>
            <p:cNvCxnSpPr>
              <a:cxnSpLocks/>
            </p:cNvCxnSpPr>
            <p:nvPr/>
          </p:nvCxnSpPr>
          <p:spPr>
            <a:xfrm>
              <a:off x="8447645" y="2252731"/>
              <a:ext cx="640080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84" name="Groupe 1083">
            <a:extLst>
              <a:ext uri="{FF2B5EF4-FFF2-40B4-BE49-F238E27FC236}">
                <a16:creationId xmlns:a16="http://schemas.microsoft.com/office/drawing/2014/main" id="{06D07803-DD31-10D6-E5E1-2F7645B07C76}"/>
              </a:ext>
            </a:extLst>
          </p:cNvPr>
          <p:cNvGrpSpPr/>
          <p:nvPr/>
        </p:nvGrpSpPr>
        <p:grpSpPr>
          <a:xfrm>
            <a:off x="8776698" y="2042975"/>
            <a:ext cx="2103120" cy="2347552"/>
            <a:chOff x="9274538" y="1270815"/>
            <a:chExt cx="2103120" cy="234755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A85609-EF7F-C1A4-F042-C5E03FD5C153}"/>
                </a:ext>
              </a:extLst>
            </p:cNvPr>
            <p:cNvSpPr/>
            <p:nvPr/>
          </p:nvSpPr>
          <p:spPr>
            <a:xfrm>
              <a:off x="9304432" y="1270815"/>
              <a:ext cx="1685801" cy="222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4. Variable </a:t>
              </a:r>
              <a:r>
                <a:rPr lang="fr-FR" sz="1400" b="1" dirty="0" err="1">
                  <a:solidFill>
                    <a:schemeClr val="tx1"/>
                  </a:solidFill>
                  <a:cs typeface="Calibri" panose="020F0502020204030204" pitchFamily="34" charset="0"/>
                </a:rPr>
                <a:t>selection</a:t>
              </a:r>
              <a:endParaRPr lang="fr-FR" sz="1400" b="1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pic>
          <p:nvPicPr>
            <p:cNvPr id="1034" name="Picture 10" descr="Journal and Conferences on Mathematics: A Pass to Variable Selection">
              <a:extLst>
                <a:ext uri="{FF2B5EF4-FFF2-40B4-BE49-F238E27FC236}">
                  <a16:creationId xmlns:a16="http://schemas.microsoft.com/office/drawing/2014/main" id="{9B47B3AC-1F7E-5F7A-6270-4E005DE5BA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4" t="23198" r="20436"/>
            <a:stretch/>
          </p:blipFill>
          <p:spPr bwMode="auto">
            <a:xfrm>
              <a:off x="9274538" y="1566931"/>
              <a:ext cx="2103120" cy="130726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0" name="Connecteur droit avec flèche 1039">
              <a:extLst>
                <a:ext uri="{FF2B5EF4-FFF2-40B4-BE49-F238E27FC236}">
                  <a16:creationId xmlns:a16="http://schemas.microsoft.com/office/drawing/2014/main" id="{260975AE-DEA0-AA9D-FF71-68DD62B73C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81478" y="3293576"/>
              <a:ext cx="640080" cy="9502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88" name="Groupe 1087">
            <a:extLst>
              <a:ext uri="{FF2B5EF4-FFF2-40B4-BE49-F238E27FC236}">
                <a16:creationId xmlns:a16="http://schemas.microsoft.com/office/drawing/2014/main" id="{00D79D2D-6583-140B-469F-CD72F69D350E}"/>
              </a:ext>
            </a:extLst>
          </p:cNvPr>
          <p:cNvGrpSpPr/>
          <p:nvPr/>
        </p:nvGrpSpPr>
        <p:grpSpPr>
          <a:xfrm>
            <a:off x="1163941" y="4447529"/>
            <a:ext cx="2836125" cy="1759999"/>
            <a:chOff x="3953724" y="3594061"/>
            <a:chExt cx="2836125" cy="175999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549C188-BEAF-B582-3FBD-629ACAF5475C}"/>
                </a:ext>
              </a:extLst>
            </p:cNvPr>
            <p:cNvSpPr/>
            <p:nvPr/>
          </p:nvSpPr>
          <p:spPr>
            <a:xfrm>
              <a:off x="4051417" y="3594061"/>
              <a:ext cx="1685801" cy="222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8. </a:t>
              </a:r>
              <a:r>
                <a:rPr lang="fr-FR" sz="1400" b="1" dirty="0" err="1">
                  <a:solidFill>
                    <a:schemeClr val="tx1"/>
                  </a:solidFill>
                  <a:cs typeface="Calibri" panose="020F0502020204030204" pitchFamily="34" charset="0"/>
                </a:rPr>
                <a:t>Prediction</a:t>
              </a:r>
              <a:r>
                <a:rPr lang="fr-FR" sz="14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 &amp; mapping</a:t>
              </a:r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2D505AD6-8ADF-DE24-9C78-25ECC5C2B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724" t="4433" r="10046" b="3596"/>
            <a:stretch/>
          </p:blipFill>
          <p:spPr>
            <a:xfrm>
              <a:off x="3953724" y="3982460"/>
              <a:ext cx="2265054" cy="1371600"/>
            </a:xfrm>
            <a:prstGeom prst="rect">
              <a:avLst/>
            </a:prstGeom>
          </p:spPr>
        </p:pic>
        <p:cxnSp>
          <p:nvCxnSpPr>
            <p:cNvPr id="1041" name="Connecteur droit avec flèche 1040">
              <a:extLst>
                <a:ext uri="{FF2B5EF4-FFF2-40B4-BE49-F238E27FC236}">
                  <a16:creationId xmlns:a16="http://schemas.microsoft.com/office/drawing/2014/main" id="{2CFC35AF-19D5-7A57-6075-0C564D9A29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9769" y="4805749"/>
              <a:ext cx="640080" cy="9502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C5E02FC5-042F-F94B-253C-C77051B7D309}"/>
              </a:ext>
            </a:extLst>
          </p:cNvPr>
          <p:cNvSpPr/>
          <p:nvPr/>
        </p:nvSpPr>
        <p:spPr>
          <a:xfrm>
            <a:off x="3986864" y="4474736"/>
            <a:ext cx="1685801" cy="26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  <a:cs typeface="Calibri" panose="020F0502020204030204" pitchFamily="34" charset="0"/>
              </a:rPr>
              <a:t>7. Evaluation &amp; </a:t>
            </a:r>
            <a:r>
              <a:rPr lang="fr-FR" sz="1400" b="1" dirty="0" err="1">
                <a:solidFill>
                  <a:schemeClr val="tx1"/>
                </a:solidFill>
                <a:cs typeface="Calibri" panose="020F0502020204030204" pitchFamily="34" charset="0"/>
              </a:rPr>
              <a:t>selection</a:t>
            </a:r>
            <a:endParaRPr lang="fr-FR" sz="14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1087" name="Groupe 1086">
            <a:extLst>
              <a:ext uri="{FF2B5EF4-FFF2-40B4-BE49-F238E27FC236}">
                <a16:creationId xmlns:a16="http://schemas.microsoft.com/office/drawing/2014/main" id="{08C69FB8-9807-7831-3633-161C8F1E0D66}"/>
              </a:ext>
            </a:extLst>
          </p:cNvPr>
          <p:cNvGrpSpPr/>
          <p:nvPr/>
        </p:nvGrpSpPr>
        <p:grpSpPr>
          <a:xfrm>
            <a:off x="5579659" y="4464375"/>
            <a:ext cx="2124224" cy="1781691"/>
            <a:chOff x="6077499" y="3692215"/>
            <a:chExt cx="2124224" cy="17816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E0899B-FF6D-AE2F-9A0D-D1A8D13E8171}"/>
                </a:ext>
              </a:extLst>
            </p:cNvPr>
            <p:cNvSpPr/>
            <p:nvPr/>
          </p:nvSpPr>
          <p:spPr>
            <a:xfrm>
              <a:off x="6515922" y="3692215"/>
              <a:ext cx="1685801" cy="2699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6. Model </a:t>
              </a:r>
              <a:r>
                <a:rPr lang="fr-FR" sz="1400" b="1" dirty="0" err="1">
                  <a:solidFill>
                    <a:schemeClr val="tx1"/>
                  </a:solidFill>
                  <a:cs typeface="Calibri" panose="020F0502020204030204" pitchFamily="34" charset="0"/>
                </a:rPr>
                <a:t>fitting</a:t>
              </a:r>
              <a:r>
                <a:rPr lang="fr-FR" sz="14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 &amp; calibration </a:t>
              </a:r>
            </a:p>
          </p:txBody>
        </p:sp>
        <p:cxnSp>
          <p:nvCxnSpPr>
            <p:cNvPr id="1073" name="Connecteur droit avec flèche 1072">
              <a:extLst>
                <a:ext uri="{FF2B5EF4-FFF2-40B4-BE49-F238E27FC236}">
                  <a16:creationId xmlns:a16="http://schemas.microsoft.com/office/drawing/2014/main" id="{8BF1D5E4-4F5A-45DB-D2E4-DB5DD9172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499" y="4791686"/>
              <a:ext cx="640080" cy="9502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075" name="Groupe 1074">
              <a:extLst>
                <a:ext uri="{FF2B5EF4-FFF2-40B4-BE49-F238E27FC236}">
                  <a16:creationId xmlns:a16="http://schemas.microsoft.com/office/drawing/2014/main" id="{DAE3CADE-5B59-FA68-D241-955723923F4D}"/>
                </a:ext>
              </a:extLst>
            </p:cNvPr>
            <p:cNvGrpSpPr/>
            <p:nvPr/>
          </p:nvGrpSpPr>
          <p:grpSpPr>
            <a:xfrm>
              <a:off x="6861975" y="4101457"/>
              <a:ext cx="1097280" cy="1372449"/>
              <a:chOff x="4848022" y="3187926"/>
              <a:chExt cx="1507858" cy="1944581"/>
            </a:xfrm>
          </p:grpSpPr>
          <p:pic>
            <p:nvPicPr>
              <p:cNvPr id="1076" name="Image 1075">
                <a:extLst>
                  <a:ext uri="{FF2B5EF4-FFF2-40B4-BE49-F238E27FC236}">
                    <a16:creationId xmlns:a16="http://schemas.microsoft.com/office/drawing/2014/main" id="{037C0746-B3AC-129A-4F33-05F213400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2635" y="3837950"/>
                <a:ext cx="703245" cy="640081"/>
              </a:xfrm>
              <a:prstGeom prst="rect">
                <a:avLst/>
              </a:prstGeom>
            </p:spPr>
          </p:pic>
          <p:pic>
            <p:nvPicPr>
              <p:cNvPr id="1077" name="Image 1076">
                <a:extLst>
                  <a:ext uri="{FF2B5EF4-FFF2-40B4-BE49-F238E27FC236}">
                    <a16:creationId xmlns:a16="http://schemas.microsoft.com/office/drawing/2014/main" id="{9F0D3F59-3BD9-8AD9-65F7-DB0A3CA3B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50328" y="3187926"/>
                <a:ext cx="703245" cy="640081"/>
              </a:xfrm>
              <a:prstGeom prst="rect">
                <a:avLst/>
              </a:prstGeom>
            </p:spPr>
          </p:pic>
          <p:pic>
            <p:nvPicPr>
              <p:cNvPr id="1078" name="Image 1077">
                <a:extLst>
                  <a:ext uri="{FF2B5EF4-FFF2-40B4-BE49-F238E27FC236}">
                    <a16:creationId xmlns:a16="http://schemas.microsoft.com/office/drawing/2014/main" id="{262BE7CF-AEC8-AC50-19CE-41C114C544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8023" y="4492426"/>
                <a:ext cx="703245" cy="640081"/>
              </a:xfrm>
              <a:prstGeom prst="rect">
                <a:avLst/>
              </a:prstGeom>
            </p:spPr>
          </p:pic>
          <p:pic>
            <p:nvPicPr>
              <p:cNvPr id="1079" name="Image 1078">
                <a:extLst>
                  <a:ext uri="{FF2B5EF4-FFF2-40B4-BE49-F238E27FC236}">
                    <a16:creationId xmlns:a16="http://schemas.microsoft.com/office/drawing/2014/main" id="{D416E94F-8684-C233-4A84-3142C7511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52635" y="4491228"/>
                <a:ext cx="703245" cy="640079"/>
              </a:xfrm>
              <a:prstGeom prst="rect">
                <a:avLst/>
              </a:prstGeom>
            </p:spPr>
          </p:pic>
          <p:pic>
            <p:nvPicPr>
              <p:cNvPr id="1080" name="Image 1079">
                <a:extLst>
                  <a:ext uri="{FF2B5EF4-FFF2-40B4-BE49-F238E27FC236}">
                    <a16:creationId xmlns:a16="http://schemas.microsoft.com/office/drawing/2014/main" id="{0C406FAC-8C79-3524-D308-A514D5AC3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48022" y="3828011"/>
                <a:ext cx="703245" cy="640081"/>
              </a:xfrm>
              <a:prstGeom prst="rect">
                <a:avLst/>
              </a:prstGeom>
            </p:spPr>
          </p:pic>
        </p:grpSp>
      </p:grpSp>
      <p:grpSp>
        <p:nvGrpSpPr>
          <p:cNvPr id="1086" name="Groupe 1085">
            <a:extLst>
              <a:ext uri="{FF2B5EF4-FFF2-40B4-BE49-F238E27FC236}">
                <a16:creationId xmlns:a16="http://schemas.microsoft.com/office/drawing/2014/main" id="{E39DB89A-BDAA-1957-BF74-FF6A9FBF6B77}"/>
              </a:ext>
            </a:extLst>
          </p:cNvPr>
          <p:cNvGrpSpPr/>
          <p:nvPr/>
        </p:nvGrpSpPr>
        <p:grpSpPr>
          <a:xfrm>
            <a:off x="7658848" y="4474736"/>
            <a:ext cx="3520024" cy="1740006"/>
            <a:chOff x="8156688" y="3702576"/>
            <a:chExt cx="3520024" cy="1740006"/>
          </a:xfrm>
        </p:grpSpPr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6C9A92DF-D1C6-2DFD-AB22-B6EADD902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2388" t="4678" r="20789" b="6577"/>
            <a:stretch/>
          </p:blipFill>
          <p:spPr>
            <a:xfrm>
              <a:off x="8756671" y="4070982"/>
              <a:ext cx="1541343" cy="1371600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419DFA68-DB67-2104-704D-A41161EBF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22174" t="4433" r="22812" b="7101"/>
            <a:stretch/>
          </p:blipFill>
          <p:spPr>
            <a:xfrm>
              <a:off x="10179707" y="4070982"/>
              <a:ext cx="1497005" cy="137160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A37CE96-D2B8-3CF2-10CB-29DFE6C956D3}"/>
                </a:ext>
              </a:extLst>
            </p:cNvPr>
            <p:cNvSpPr/>
            <p:nvPr/>
          </p:nvSpPr>
          <p:spPr>
            <a:xfrm>
              <a:off x="9336806" y="3702576"/>
              <a:ext cx="1685801" cy="2492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5. Data </a:t>
              </a:r>
              <a:r>
                <a:rPr lang="fr-FR" sz="1400" b="1" dirty="0" err="1">
                  <a:solidFill>
                    <a:schemeClr val="tx1"/>
                  </a:solidFill>
                  <a:cs typeface="Calibri" panose="020F0502020204030204" pitchFamily="34" charset="0"/>
                </a:rPr>
                <a:t>partitioning</a:t>
              </a:r>
              <a:endParaRPr lang="fr-FR" sz="1400" b="1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1074" name="Connecteur droit avec flèche 1073">
              <a:extLst>
                <a:ext uri="{FF2B5EF4-FFF2-40B4-BE49-F238E27FC236}">
                  <a16:creationId xmlns:a16="http://schemas.microsoft.com/office/drawing/2014/main" id="{CFA3C848-2BCF-A324-0A50-D923A9BCA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6688" y="4796437"/>
              <a:ext cx="640080" cy="9502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026" name="Picture 2" descr="Démarrer avec R et découverte de RStudio">
            <a:extLst>
              <a:ext uri="{FF2B5EF4-FFF2-40B4-BE49-F238E27FC236}">
                <a16:creationId xmlns:a16="http://schemas.microsoft.com/office/drawing/2014/main" id="{84816D39-237B-E8C5-D8B0-0519A3D0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61" y="631090"/>
            <a:ext cx="822960" cy="63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24">
            <a:extLst>
              <a:ext uri="{FF2B5EF4-FFF2-40B4-BE49-F238E27FC236}">
                <a16:creationId xmlns:a16="http://schemas.microsoft.com/office/drawing/2014/main" id="{B6C4AFF5-38A1-823F-C03C-66388F007A79}"/>
              </a:ext>
            </a:extLst>
          </p:cNvPr>
          <p:cNvSpPr txBox="1"/>
          <p:nvPr/>
        </p:nvSpPr>
        <p:spPr>
          <a:xfrm>
            <a:off x="457444" y="895721"/>
            <a:ext cx="750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cs typeface="Calibri" panose="020F0502020204030204" pitchFamily="34" charset="0"/>
              </a:rPr>
              <a:t>Modeling </a:t>
            </a:r>
            <a:r>
              <a:rPr lang="en-US" sz="2000" b="1" dirty="0">
                <a:solidFill>
                  <a:srgbClr val="7030A0"/>
                </a:solidFill>
                <a:cs typeface="Calibri" panose="020F0502020204030204" pitchFamily="34" charset="0"/>
              </a:rPr>
              <a:t>strategy</a:t>
            </a:r>
          </a:p>
        </p:txBody>
      </p:sp>
      <p:pic>
        <p:nvPicPr>
          <p:cNvPr id="2" name="Image 8">
            <a:extLst>
              <a:ext uri="{FF2B5EF4-FFF2-40B4-BE49-F238E27FC236}">
                <a16:creationId xmlns:a16="http://schemas.microsoft.com/office/drawing/2014/main" id="{FA106F50-DBEE-9B21-CE6E-76CBF113052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1078"/>
          <a:stretch/>
        </p:blipFill>
        <p:spPr>
          <a:xfrm>
            <a:off x="4069380" y="4939947"/>
            <a:ext cx="1456204" cy="1257299"/>
          </a:xfrm>
          <a:prstGeom prst="rect">
            <a:avLst/>
          </a:prstGeom>
        </p:spPr>
      </p:pic>
      <p:pic>
        <p:nvPicPr>
          <p:cNvPr id="5" name="Picture 4" descr="Python Logo - PNG y Vector">
            <a:extLst>
              <a:ext uri="{FF2B5EF4-FFF2-40B4-BE49-F238E27FC236}">
                <a16:creationId xmlns:a16="http://schemas.microsoft.com/office/drawing/2014/main" id="{0A8C2B3C-C231-5200-4E09-7790E536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120" y="642353"/>
            <a:ext cx="640080" cy="71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66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3B7-37A0-4AC9-95FB-AD85C5B13107}" type="slidenum">
              <a:rPr lang="fr-FR" smtClean="0">
                <a:cs typeface="Calibri" panose="020F0502020204030204" pitchFamily="34" charset="0"/>
              </a:rPr>
              <a:t>22</a:t>
            </a:fld>
            <a:endParaRPr lang="fr-FR" dirty="0"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505899-5113-4328-9E25-F3F31C138E79}"/>
              </a:ext>
            </a:extLst>
          </p:cNvPr>
          <p:cNvSpPr txBox="1"/>
          <p:nvPr/>
        </p:nvSpPr>
        <p:spPr>
          <a:xfrm>
            <a:off x="0" y="20428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cs typeface="Calibri" panose="020F0502020204030204" pitchFamily="34" charset="0"/>
              </a:rPr>
              <a:t>Results</a:t>
            </a:r>
            <a:r>
              <a:rPr lang="fr-FR" sz="2800" b="1" dirty="0">
                <a:cs typeface="Calibri" panose="020F0502020204030204" pitchFamily="34" charset="0"/>
              </a:rPr>
              <a:t> and discussions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50D4B81-90BD-4CFE-8992-1176A70514B3}"/>
              </a:ext>
            </a:extLst>
          </p:cNvPr>
          <p:cNvSpPr txBox="1"/>
          <p:nvPr/>
        </p:nvSpPr>
        <p:spPr>
          <a:xfrm>
            <a:off x="299935" y="957201"/>
            <a:ext cx="1167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cs typeface="Calibri" panose="020F0502020204030204" pitchFamily="34" charset="0"/>
              </a:rPr>
              <a:t>Superiority of ensemble methods in predicting earthworm communities compared to traditional regression models</a:t>
            </a:r>
            <a:endParaRPr lang="fr-FR" b="1" dirty="0">
              <a:solidFill>
                <a:srgbClr val="7030A0"/>
              </a:solidFill>
              <a:cs typeface="Calibri" panose="020F050202020403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70D7018-F0E2-4638-8AFF-587DCBC7DE7A}"/>
              </a:ext>
            </a:extLst>
          </p:cNvPr>
          <p:cNvSpPr txBox="1"/>
          <p:nvPr/>
        </p:nvSpPr>
        <p:spPr>
          <a:xfrm>
            <a:off x="6221610" y="2611740"/>
            <a:ext cx="5970389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Calibri" panose="020F0502020204030204" pitchFamily="34" charset="0"/>
              </a:rPr>
              <a:t>Ensemble </a:t>
            </a:r>
            <a:r>
              <a:rPr lang="fr-FR" dirty="0" err="1">
                <a:cs typeface="Calibri" panose="020F0502020204030204" pitchFamily="34" charset="0"/>
              </a:rPr>
              <a:t>methods</a:t>
            </a:r>
            <a:r>
              <a:rPr lang="fr-FR" dirty="0">
                <a:cs typeface="Calibri" panose="020F0502020204030204" pitchFamily="34" charset="0"/>
              </a:rPr>
              <a:t> </a:t>
            </a:r>
            <a:r>
              <a:rPr lang="fr-FR" sz="1100" dirty="0">
                <a:cs typeface="Calibri" panose="020F0502020204030204" pitchFamily="34" charset="0"/>
              </a:rPr>
              <a:t>(</a:t>
            </a:r>
            <a:r>
              <a:rPr lang="fr-FR" sz="1100" dirty="0" err="1">
                <a:cs typeface="Calibri" panose="020F0502020204030204" pitchFamily="34" charset="0"/>
              </a:rPr>
              <a:t>Breiman</a:t>
            </a:r>
            <a:r>
              <a:rPr lang="fr-FR" sz="1100" dirty="0">
                <a:cs typeface="Calibri" panose="020F0502020204030204" pitchFamily="34" charset="0"/>
              </a:rPr>
              <a:t>, 2001; Li &amp; Wang, 2013)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cs typeface="Calibri" panose="020F0502020204030204" pitchFamily="34" charset="0"/>
              </a:rPr>
              <a:t>Better</a:t>
            </a:r>
            <a:r>
              <a:rPr lang="fr-FR" dirty="0">
                <a:cs typeface="Calibri" panose="020F0502020204030204" pitchFamily="34" charset="0"/>
              </a:rPr>
              <a:t> captures </a:t>
            </a:r>
            <a:r>
              <a:rPr lang="fr-FR" dirty="0" err="1">
                <a:cs typeface="Calibri" panose="020F0502020204030204" pitchFamily="34" charset="0"/>
              </a:rPr>
              <a:t>nonlinear</a:t>
            </a:r>
            <a:r>
              <a:rPr lang="fr-FR" dirty="0">
                <a:cs typeface="Calibri" panose="020F0502020204030204" pitchFamily="34" charset="0"/>
              </a:rPr>
              <a:t> </a:t>
            </a:r>
            <a:r>
              <a:rPr lang="fr-FR" dirty="0" err="1">
                <a:cs typeface="Calibri" panose="020F0502020204030204" pitchFamily="34" charset="0"/>
              </a:rPr>
              <a:t>relationships</a:t>
            </a:r>
            <a:r>
              <a:rPr lang="fr-FR" dirty="0">
                <a:cs typeface="Calibri" panose="020F0502020204030204" pitchFamily="34" charset="0"/>
              </a:rPr>
              <a:t> </a:t>
            </a:r>
            <a:r>
              <a:rPr lang="fr-FR" sz="1100" dirty="0">
                <a:cs typeface="Calibri" panose="020F0502020204030204" pitchFamily="34" charset="0"/>
              </a:rPr>
              <a:t>(</a:t>
            </a:r>
            <a:r>
              <a:rPr lang="fr-FR" sz="1100" dirty="0" err="1">
                <a:cs typeface="Calibri" panose="020F0502020204030204" pitchFamily="34" charset="0"/>
              </a:rPr>
              <a:t>Breiman</a:t>
            </a:r>
            <a:r>
              <a:rPr lang="fr-FR" sz="1100" dirty="0">
                <a:cs typeface="Calibri" panose="020F0502020204030204" pitchFamily="34" charset="0"/>
              </a:rPr>
              <a:t>, 2001)</a:t>
            </a:r>
            <a:endParaRPr lang="fr-FR" dirty="0"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7B0DC-3BDC-1711-E3D7-3BFD954FB1B3}"/>
              </a:ext>
            </a:extLst>
          </p:cNvPr>
          <p:cNvSpPr txBox="1"/>
          <p:nvPr/>
        </p:nvSpPr>
        <p:spPr>
          <a:xfrm>
            <a:off x="7091164" y="4374916"/>
            <a:ext cx="4262636" cy="10215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err="1">
                <a:cs typeface="Calibri" panose="020F0502020204030204" pitchFamily="34" charset="0"/>
              </a:rPr>
              <a:t>Require</a:t>
            </a:r>
            <a:r>
              <a:rPr lang="fr-FR" dirty="0">
                <a:cs typeface="Calibri" panose="020F0502020204030204" pitchFamily="34" charset="0"/>
              </a:rPr>
              <a:t> large </a:t>
            </a:r>
            <a:r>
              <a:rPr lang="fr-FR" dirty="0" err="1">
                <a:cs typeface="Calibri" panose="020F0502020204030204" pitchFamily="34" charset="0"/>
              </a:rPr>
              <a:t>amounts</a:t>
            </a:r>
            <a:r>
              <a:rPr lang="fr-FR" dirty="0">
                <a:cs typeface="Calibri" panose="020F0502020204030204" pitchFamily="34" charset="0"/>
              </a:rPr>
              <a:t> of data </a:t>
            </a:r>
            <a:r>
              <a:rPr lang="fr-FR" sz="1100" dirty="0">
                <a:cs typeface="Calibri" panose="020F0502020204030204" pitchFamily="34" charset="0"/>
              </a:rPr>
              <a:t>(</a:t>
            </a:r>
            <a:r>
              <a:rPr lang="fr-FR" sz="1100" dirty="0" err="1">
                <a:cs typeface="Calibri" panose="020F0502020204030204" pitchFamily="34" charset="0"/>
              </a:rPr>
              <a:t>Yiu</a:t>
            </a:r>
            <a:r>
              <a:rPr lang="fr-FR" sz="1100" dirty="0">
                <a:cs typeface="Calibri" panose="020F0502020204030204" pitchFamily="34" charset="0"/>
              </a:rPr>
              <a:t>, 2021)</a:t>
            </a:r>
          </a:p>
          <a:p>
            <a:r>
              <a:rPr lang="fr-FR" dirty="0">
                <a:cs typeface="Calibri" panose="020F0502020204030204" pitchFamily="34" charset="0"/>
              </a:rPr>
              <a:t>
Poor </a:t>
            </a:r>
            <a:r>
              <a:rPr lang="fr-FR" dirty="0" err="1">
                <a:cs typeface="Calibri" panose="020F0502020204030204" pitchFamily="34" charset="0"/>
              </a:rPr>
              <a:t>interpretability</a:t>
            </a:r>
            <a:endParaRPr lang="fr-FR" dirty="0">
              <a:cs typeface="Calibri" panose="020F0502020204030204" pitchFamily="34" charset="0"/>
            </a:endParaRPr>
          </a:p>
        </p:txBody>
      </p:sp>
      <p:graphicFrame>
        <p:nvGraphicFramePr>
          <p:cNvPr id="2" name="Tableau 7">
            <a:extLst>
              <a:ext uri="{FF2B5EF4-FFF2-40B4-BE49-F238E27FC236}">
                <a16:creationId xmlns:a16="http://schemas.microsoft.com/office/drawing/2014/main" id="{2D3FA7B9-DF85-3A43-E856-7762C0867C7F}"/>
              </a:ext>
            </a:extLst>
          </p:cNvPr>
          <p:cNvGraphicFramePr>
            <a:graphicFrameLocks noGrp="1"/>
          </p:cNvGraphicFramePr>
          <p:nvPr/>
        </p:nvGraphicFramePr>
        <p:xfrm>
          <a:off x="381215" y="1604127"/>
          <a:ext cx="5212080" cy="4965454"/>
        </p:xfrm>
        <a:graphic>
          <a:graphicData uri="http://schemas.openxmlformats.org/drawingml/2006/table">
            <a:tbl>
              <a:tblPr firstRow="1" firstCol="1" bandRow="1"/>
              <a:tblGrid>
                <a:gridCol w="1160107">
                  <a:extLst>
                    <a:ext uri="{9D8B030D-6E8A-4147-A177-3AD203B41FA5}">
                      <a16:colId xmlns:a16="http://schemas.microsoft.com/office/drawing/2014/main" val="2275355045"/>
                    </a:ext>
                  </a:extLst>
                </a:gridCol>
                <a:gridCol w="1883074">
                  <a:extLst>
                    <a:ext uri="{9D8B030D-6E8A-4147-A177-3AD203B41FA5}">
                      <a16:colId xmlns:a16="http://schemas.microsoft.com/office/drawing/2014/main" val="3701193012"/>
                    </a:ext>
                  </a:extLst>
                </a:gridCol>
                <a:gridCol w="722967">
                  <a:extLst>
                    <a:ext uri="{9D8B030D-6E8A-4147-A177-3AD203B41FA5}">
                      <a16:colId xmlns:a16="http://schemas.microsoft.com/office/drawing/2014/main" val="33060044"/>
                    </a:ext>
                  </a:extLst>
                </a:gridCol>
                <a:gridCol w="1445932">
                  <a:extLst>
                    <a:ext uri="{9D8B030D-6E8A-4147-A177-3AD203B41FA5}">
                      <a16:colId xmlns:a16="http://schemas.microsoft.com/office/drawing/2014/main" val="3105485109"/>
                    </a:ext>
                  </a:extLst>
                </a:gridCol>
              </a:tblGrid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Algorithms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Response</a:t>
                      </a:r>
                      <a:r>
                        <a:rPr lang="fr-FR" sz="14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variables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R²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RMSE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737345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GLM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abundance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34.57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932084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GAM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33.06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14715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fr-FR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</a:t>
                      </a:r>
                      <a:endParaRPr lang="fr-FR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25.20</a:t>
                      </a:r>
                      <a:endParaRPr lang="fr-FR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232069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GBM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25.30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977642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28.94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393425"/>
                  </a:ext>
                </a:extLst>
              </a:tr>
              <a:tr h="182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200" kern="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200" kern="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200" kern="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200" kern="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274007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GLM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biomass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10.69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135203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GAM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10.50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09940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fr-FR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</a:t>
                      </a:r>
                      <a:endParaRPr lang="fr-FR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8.76</a:t>
                      </a:r>
                      <a:endParaRPr lang="fr-FR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106521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GBM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0.32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9.30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234698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10.50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785208"/>
                  </a:ext>
                </a:extLst>
              </a:tr>
              <a:tr h="182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200" kern="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200" kern="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200" kern="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200" kern="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876193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GLM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taxonomic</a:t>
                      </a: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richness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0.36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2.18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452874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GAM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0.44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2.04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286817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fr-FR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0.59</a:t>
                      </a:r>
                      <a:endParaRPr lang="fr-FR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1.75</a:t>
                      </a:r>
                      <a:endParaRPr lang="fr-FR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845663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GBM</a:t>
                      </a:r>
                      <a:endParaRPr lang="fr-FR" sz="1400" b="1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0.59</a:t>
                      </a:r>
                      <a:endParaRPr lang="fr-FR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1.75</a:t>
                      </a:r>
                      <a:endParaRPr lang="fr-FR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525528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0.40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2.16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5610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E6CCE0-6836-B95F-E318-0E4E4219CDE4}"/>
              </a:ext>
            </a:extLst>
          </p:cNvPr>
          <p:cNvSpPr txBox="1"/>
          <p:nvPr/>
        </p:nvSpPr>
        <p:spPr>
          <a:xfrm>
            <a:off x="10088878" y="331404"/>
            <a:ext cx="11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</a:t>
            </a:r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A9FE0BC2-94A4-459A-3D4A-1BF6D71B3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25200" y="28747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45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.png">
            <a:extLst>
              <a:ext uri="{FF2B5EF4-FFF2-40B4-BE49-F238E27FC236}">
                <a16:creationId xmlns:a16="http://schemas.microsoft.com/office/drawing/2014/main" id="{F7E809AB-7F60-F8DF-9C55-CAC839B8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310640"/>
            <a:ext cx="8490707" cy="5486400"/>
          </a:xfrm>
          <a:prstGeom prst="rect">
            <a:avLst/>
          </a:prstGeom>
          <a:ln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3B7-37A0-4AC9-95FB-AD85C5B13107}" type="slidenum">
              <a:rPr lang="fr-FR" smtClean="0">
                <a:cs typeface="Calibri" panose="020F0502020204030204" pitchFamily="34" charset="0"/>
              </a:rPr>
              <a:t>23</a:t>
            </a:fld>
            <a:endParaRPr lang="fr-FR" dirty="0"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505899-5113-4328-9E25-F3F31C138E79}"/>
              </a:ext>
            </a:extLst>
          </p:cNvPr>
          <p:cNvSpPr txBox="1"/>
          <p:nvPr/>
        </p:nvSpPr>
        <p:spPr>
          <a:xfrm>
            <a:off x="0" y="20428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cs typeface="Calibri" panose="020F0502020204030204" pitchFamily="34" charset="0"/>
              </a:rPr>
              <a:t>Results</a:t>
            </a:r>
            <a:r>
              <a:rPr lang="fr-FR" sz="2800" b="1" dirty="0">
                <a:cs typeface="Calibri" panose="020F0502020204030204" pitchFamily="34" charset="0"/>
              </a:rPr>
              <a:t> and discussions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50D4B81-90BD-4CFE-8992-1176A70514B3}"/>
              </a:ext>
            </a:extLst>
          </p:cNvPr>
          <p:cNvSpPr txBox="1"/>
          <p:nvPr/>
        </p:nvSpPr>
        <p:spPr>
          <a:xfrm>
            <a:off x="751343" y="955082"/>
            <a:ext cx="830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</a:rPr>
              <a:t>Predicted spatial distribution of earthworm total abundance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E1FB2-D671-F561-43B0-E559778C4901}"/>
              </a:ext>
            </a:extLst>
          </p:cNvPr>
          <p:cNvSpPr txBox="1"/>
          <p:nvPr/>
        </p:nvSpPr>
        <p:spPr>
          <a:xfrm>
            <a:off x="8896820" y="3560978"/>
            <a:ext cx="2011680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Land use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Climate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3E0C0-C4C9-595A-D14B-FFA12EDE1196}"/>
              </a:ext>
            </a:extLst>
          </p:cNvPr>
          <p:cNvSpPr txBox="1"/>
          <p:nvPr/>
        </p:nvSpPr>
        <p:spPr>
          <a:xfrm>
            <a:off x="7132319" y="1895323"/>
            <a:ext cx="4389120" cy="7150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Earthworm community was more abundant in the northwest and center of France</a:t>
            </a:r>
          </a:p>
        </p:txBody>
      </p:sp>
      <p:pic>
        <p:nvPicPr>
          <p:cNvPr id="5" name="Graphic 4" descr="Badge 3 with solid fill">
            <a:extLst>
              <a:ext uri="{FF2B5EF4-FFF2-40B4-BE49-F238E27FC236}">
                <a16:creationId xmlns:a16="http://schemas.microsoft.com/office/drawing/2014/main" id="{6DA57841-01E0-72E9-7ACC-7A373C26D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5200" y="270301"/>
            <a:ext cx="4572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BB40AD-6697-6DD9-EE85-61285F1FF2BE}"/>
              </a:ext>
            </a:extLst>
          </p:cNvPr>
          <p:cNvSpPr txBox="1"/>
          <p:nvPr/>
        </p:nvSpPr>
        <p:spPr>
          <a:xfrm>
            <a:off x="10088878" y="331404"/>
            <a:ext cx="11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0A3DC-15C9-CA52-0925-F131A7647D15}"/>
              </a:ext>
            </a:extLst>
          </p:cNvPr>
          <p:cNvSpPr txBox="1"/>
          <p:nvPr/>
        </p:nvSpPr>
        <p:spPr>
          <a:xfrm>
            <a:off x="5222240" y="6229152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+ three more maps!</a:t>
            </a:r>
          </a:p>
        </p:txBody>
      </p:sp>
    </p:spTree>
    <p:extLst>
      <p:ext uri="{BB962C8B-B14F-4D97-AF65-F5344CB8AC3E}">
        <p14:creationId xmlns:p14="http://schemas.microsoft.com/office/powerpoint/2010/main" val="1993189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5.png">
            <a:extLst>
              <a:ext uri="{FF2B5EF4-FFF2-40B4-BE49-F238E27FC236}">
                <a16:creationId xmlns:a16="http://schemas.microsoft.com/office/drawing/2014/main" id="{C38AF450-D9A1-5681-1A7A-EBCC92FB3B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355192"/>
            <a:ext cx="8631891" cy="5486400"/>
          </a:xfrm>
          <a:prstGeom prst="rect">
            <a:avLst/>
          </a:prstGeom>
          <a:ln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3B7-37A0-4AC9-95FB-AD85C5B13107}" type="slidenum">
              <a:rPr lang="fr-FR" smtClean="0">
                <a:cs typeface="Calibri" panose="020F0502020204030204" pitchFamily="34" charset="0"/>
              </a:rPr>
              <a:t>24</a:t>
            </a:fld>
            <a:endParaRPr lang="fr-FR" dirty="0"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505899-5113-4328-9E25-F3F31C138E79}"/>
              </a:ext>
            </a:extLst>
          </p:cNvPr>
          <p:cNvSpPr txBox="1"/>
          <p:nvPr/>
        </p:nvSpPr>
        <p:spPr>
          <a:xfrm>
            <a:off x="0" y="20428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cs typeface="Calibri" panose="020F0502020204030204" pitchFamily="34" charset="0"/>
              </a:rPr>
              <a:t>Results</a:t>
            </a:r>
            <a:r>
              <a:rPr lang="fr-FR" sz="2800" b="1" dirty="0">
                <a:cs typeface="Calibri" panose="020F0502020204030204" pitchFamily="34" charset="0"/>
              </a:rPr>
              <a:t> and discussions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50D4B81-90BD-4CFE-8992-1176A70514B3}"/>
              </a:ext>
            </a:extLst>
          </p:cNvPr>
          <p:cNvSpPr txBox="1"/>
          <p:nvPr/>
        </p:nvSpPr>
        <p:spPr>
          <a:xfrm>
            <a:off x="751343" y="955082"/>
            <a:ext cx="830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</a:rPr>
              <a:t>Predicted spatial distribution of earthworm diversity</a:t>
            </a:r>
          </a:p>
        </p:txBody>
      </p:sp>
    </p:spTree>
    <p:extLst>
      <p:ext uri="{BB962C8B-B14F-4D97-AF65-F5344CB8AC3E}">
        <p14:creationId xmlns:p14="http://schemas.microsoft.com/office/powerpoint/2010/main" val="219291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381000" cy="365125"/>
          </a:xfrm>
        </p:spPr>
        <p:txBody>
          <a:bodyPr/>
          <a:lstStyle/>
          <a:p>
            <a:fld id="{E8E963B7-37A0-4AC9-95FB-AD85C5B13107}" type="slidenum">
              <a:rPr lang="fr-FR" smtClean="0">
                <a:cs typeface="Calibri" panose="020F0502020204030204" pitchFamily="34" charset="0"/>
              </a:rPr>
              <a:t>25</a:t>
            </a:fld>
            <a:endParaRPr lang="fr-FR" dirty="0">
              <a:cs typeface="Calibri" panose="020F050202020403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64C18A0-EFD8-4D60-B0B3-D024B11D0AB0}"/>
              </a:ext>
            </a:extLst>
          </p:cNvPr>
          <p:cNvSpPr txBox="1"/>
          <p:nvPr/>
        </p:nvSpPr>
        <p:spPr>
          <a:xfrm>
            <a:off x="0" y="20428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cs typeface="Calibri" panose="020F0502020204030204" pitchFamily="34" charset="0"/>
              </a:rPr>
              <a:t>Materials and </a:t>
            </a:r>
            <a:r>
              <a:rPr lang="fr-FR" sz="2800" b="1" dirty="0" err="1">
                <a:cs typeface="Calibri" panose="020F0502020204030204" pitchFamily="34" charset="0"/>
              </a:rPr>
              <a:t>methods</a:t>
            </a:r>
            <a:endParaRPr lang="fr-FR" sz="2800" b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B3A4E4D-5CB6-D967-0110-8CD0D7D39D22}"/>
                  </a:ext>
                </a:extLst>
              </p:cNvPr>
              <p:cNvSpPr txBox="1"/>
              <p:nvPr/>
            </p:nvSpPr>
            <p:spPr>
              <a:xfrm>
                <a:off x="4882418" y="1975597"/>
                <a:ext cx="764567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𝑟𝑎𝑛𝑑𝑜𝑚𝐹𝑜𝑟𝑒𝑠𝑡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𝑟𝑒𝑝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𝑟𝑒𝑝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]],</m:t>
                      </m:r>
                    </m:oMath>
                  </m:oMathPara>
                </a14:m>
                <a:endParaRPr lang="en-US" sz="16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𝑖𝑚𝑝𝑜𝑟𝑡𝑎𝑛𝑐𝑒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𝑇𝑅𝑈𝐸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6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B3A4E4D-5CB6-D967-0110-8CD0D7D3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18" y="1975597"/>
                <a:ext cx="764567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>
            <a:extLst>
              <a:ext uri="{FF2B5EF4-FFF2-40B4-BE49-F238E27FC236}">
                <a16:creationId xmlns:a16="http://schemas.microsoft.com/office/drawing/2014/main" id="{1016BA2A-A961-75FC-6DF4-8A653C1F3266}"/>
              </a:ext>
            </a:extLst>
          </p:cNvPr>
          <p:cNvSpPr txBox="1"/>
          <p:nvPr/>
        </p:nvSpPr>
        <p:spPr>
          <a:xfrm>
            <a:off x="4482134" y="2884079"/>
            <a:ext cx="71646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cs typeface="Calibri" panose="020F0502020204030204" pitchFamily="34" charset="0"/>
              </a:rPr>
              <a:t>RF model tuning by </a:t>
            </a:r>
            <a:r>
              <a:rPr lang="fr-FR" dirty="0" err="1">
                <a:cs typeface="Calibri" panose="020F0502020204030204" pitchFamily="34" charset="0"/>
              </a:rPr>
              <a:t>grid</a:t>
            </a:r>
            <a:endParaRPr lang="fr-FR" dirty="0">
              <a:cs typeface="Calibri" panose="020F0502020204030204" pitchFamily="34" charset="0"/>
            </a:endParaRPr>
          </a:p>
          <a:p>
            <a:endParaRPr lang="fr-FR" dirty="0"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 err="1">
                <a:cs typeface="Calibri" panose="020F0502020204030204" pitchFamily="34" charset="0"/>
              </a:rPr>
              <a:t>ntree</a:t>
            </a:r>
            <a:r>
              <a:rPr lang="fr-FR" dirty="0">
                <a:cs typeface="Calibri" panose="020F0502020204030204" pitchFamily="34" charset="0"/>
              </a:rPr>
              <a:t> = </a:t>
            </a:r>
            <a:r>
              <a:rPr lang="en-US" dirty="0">
                <a:cs typeface="Calibri" panose="020F0502020204030204" pitchFamily="34" charset="0"/>
              </a:rPr>
              <a:t>100 to 2000 in increments of 200</a:t>
            </a:r>
            <a:endParaRPr lang="fr-FR" dirty="0"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 err="1">
                <a:cs typeface="Calibri" panose="020F0502020204030204" pitchFamily="34" charset="0"/>
              </a:rPr>
              <a:t>mtry</a:t>
            </a:r>
            <a:r>
              <a:rPr lang="fr-FR" dirty="0">
                <a:cs typeface="Calibri" panose="020F0502020204030204" pitchFamily="34" charset="0"/>
              </a:rPr>
              <a:t> = </a:t>
            </a:r>
            <a:r>
              <a:rPr lang="en-US" dirty="0">
                <a:cs typeface="Calibri" panose="020F0502020204030204" pitchFamily="34" charset="0"/>
              </a:rPr>
              <a:t>2 to 10 in increments of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 err="1">
                <a:cs typeface="Calibri" panose="020F0502020204030204" pitchFamily="34" charset="0"/>
              </a:rPr>
              <a:t>maxnodes</a:t>
            </a:r>
            <a:r>
              <a:rPr lang="fr-FR" dirty="0">
                <a:cs typeface="Calibri" panose="020F0502020204030204" pitchFamily="34" charset="0"/>
              </a:rPr>
              <a:t> = </a:t>
            </a:r>
            <a:r>
              <a:rPr lang="en-US" dirty="0">
                <a:cs typeface="Calibri" panose="020F0502020204030204" pitchFamily="34" charset="0"/>
              </a:rPr>
              <a:t>NULL and 2 to 15 in increments of 1</a:t>
            </a:r>
            <a:endParaRPr lang="fr-FR" dirty="0">
              <a:cs typeface="Calibri" panose="020F050202020403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AD3604C-29AC-F23B-E69E-5B7913152BDF}"/>
              </a:ext>
            </a:extLst>
          </p:cNvPr>
          <p:cNvSpPr txBox="1"/>
          <p:nvPr/>
        </p:nvSpPr>
        <p:spPr>
          <a:xfrm>
            <a:off x="4482134" y="154361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cs typeface="Calibri" panose="020F0502020204030204" pitchFamily="34" charset="0"/>
              </a:rPr>
              <a:t>Default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3FBBFC3-895A-1B7B-9B75-F72AA09287E9}"/>
                  </a:ext>
                </a:extLst>
              </p:cNvPr>
              <p:cNvSpPr txBox="1"/>
              <p:nvPr/>
            </p:nvSpPr>
            <p:spPr>
              <a:xfrm>
                <a:off x="4608196" y="5280832"/>
                <a:ext cx="6912555" cy="823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𝑟𝑎𝑛𝑑𝑜𝑚𝐹𝑜𝑟𝑒𝑠𝑡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𝑟𝑒𝑝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𝑟𝑒𝑝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]],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𝑚𝑡𝑟𝑦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 = 3,</m:t>
                      </m:r>
                    </m:oMath>
                  </m:oMathPara>
                </a14:m>
                <a:endParaRPr lang="en-US" sz="16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𝑛𝑡𝑟𝑒𝑒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 = 500,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𝑚𝑎𝑥𝑛𝑜𝑑𝑒𝑠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𝑖𝑚𝑝𝑜𝑟𝑡𝑎𝑛𝑐𝑒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𝑇𝑅𝑈𝐸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3FBBFC3-895A-1B7B-9B75-F72AA092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96" y="5280832"/>
                <a:ext cx="6912555" cy="823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9">
            <a:extLst>
              <a:ext uri="{FF2B5EF4-FFF2-40B4-BE49-F238E27FC236}">
                <a16:creationId xmlns:a16="http://schemas.microsoft.com/office/drawing/2014/main" id="{68869F77-E610-3F5C-2F3D-7A23A906A2D2}"/>
              </a:ext>
            </a:extLst>
          </p:cNvPr>
          <p:cNvGrpSpPr/>
          <p:nvPr/>
        </p:nvGrpSpPr>
        <p:grpSpPr>
          <a:xfrm>
            <a:off x="677662" y="2693329"/>
            <a:ext cx="2216521" cy="2399560"/>
            <a:chOff x="4765256" y="3784821"/>
            <a:chExt cx="1590624" cy="1797809"/>
          </a:xfrm>
        </p:grpSpPr>
        <p:pic>
          <p:nvPicPr>
            <p:cNvPr id="19" name="Image 11">
              <a:extLst>
                <a:ext uri="{FF2B5EF4-FFF2-40B4-BE49-F238E27FC236}">
                  <a16:creationId xmlns:a16="http://schemas.microsoft.com/office/drawing/2014/main" id="{2C3B9B7E-DC2D-C5A2-C85C-CD7858372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52635" y="3794760"/>
              <a:ext cx="703245" cy="640080"/>
            </a:xfrm>
            <a:prstGeom prst="rect">
              <a:avLst/>
            </a:prstGeom>
          </p:spPr>
        </p:pic>
        <p:pic>
          <p:nvPicPr>
            <p:cNvPr id="20" name="Image 12">
              <a:extLst>
                <a:ext uri="{FF2B5EF4-FFF2-40B4-BE49-F238E27FC236}">
                  <a16:creationId xmlns:a16="http://schemas.microsoft.com/office/drawing/2014/main" id="{C842C459-9DD8-2AF4-EEDB-B83ABDDA1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19864" y="4370128"/>
              <a:ext cx="700008" cy="637135"/>
            </a:xfrm>
            <a:prstGeom prst="rect">
              <a:avLst/>
            </a:prstGeom>
          </p:spPr>
        </p:pic>
        <p:pic>
          <p:nvPicPr>
            <p:cNvPr id="21" name="Image 13">
              <a:extLst>
                <a:ext uri="{FF2B5EF4-FFF2-40B4-BE49-F238E27FC236}">
                  <a16:creationId xmlns:a16="http://schemas.microsoft.com/office/drawing/2014/main" id="{579D0683-E72F-5159-18FA-965E5002D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65256" y="4906588"/>
              <a:ext cx="703245" cy="640080"/>
            </a:xfrm>
            <a:prstGeom prst="rect">
              <a:avLst/>
            </a:prstGeom>
          </p:spPr>
        </p:pic>
        <p:pic>
          <p:nvPicPr>
            <p:cNvPr id="22" name="Image 14">
              <a:extLst>
                <a:ext uri="{FF2B5EF4-FFF2-40B4-BE49-F238E27FC236}">
                  <a16:creationId xmlns:a16="http://schemas.microsoft.com/office/drawing/2014/main" id="{6BD589C5-04A4-8FB8-05B5-49E40668F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52635" y="4942550"/>
              <a:ext cx="703245" cy="640080"/>
            </a:xfrm>
            <a:prstGeom prst="rect">
              <a:avLst/>
            </a:prstGeom>
          </p:spPr>
        </p:pic>
        <p:pic>
          <p:nvPicPr>
            <p:cNvPr id="23" name="Image 15">
              <a:extLst>
                <a:ext uri="{FF2B5EF4-FFF2-40B4-BE49-F238E27FC236}">
                  <a16:creationId xmlns:a16="http://schemas.microsoft.com/office/drawing/2014/main" id="{62B24242-543D-690B-C746-58F429149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48022" y="3784821"/>
              <a:ext cx="703245" cy="64008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3FE7C56-1FE6-47A5-F290-041F21C8B0D0}"/>
              </a:ext>
            </a:extLst>
          </p:cNvPr>
          <p:cNvSpPr txBox="1"/>
          <p:nvPr/>
        </p:nvSpPr>
        <p:spPr>
          <a:xfrm>
            <a:off x="671603" y="5280832"/>
            <a:ext cx="3030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cs typeface="Calibri" panose="020F0502020204030204" pitchFamily="34" charset="0"/>
              </a:rPr>
              <a:t>Random</a:t>
            </a:r>
            <a:r>
              <a:rPr lang="fr-FR" b="1" dirty="0">
                <a:cs typeface="Calibri" panose="020F0502020204030204" pitchFamily="34" charset="0"/>
              </a:rPr>
              <a:t> </a:t>
            </a:r>
            <a:r>
              <a:rPr lang="fr-FR" b="1" dirty="0" err="1">
                <a:cs typeface="Calibri" panose="020F0502020204030204" pitchFamily="34" charset="0"/>
              </a:rPr>
              <a:t>Forests</a:t>
            </a:r>
            <a:r>
              <a:rPr lang="fr-FR" b="1" dirty="0">
                <a:cs typeface="Calibri" panose="020F0502020204030204" pitchFamily="34" charset="0"/>
              </a:rPr>
              <a:t> (RF)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9CB04-64A0-2356-F09B-121AF9D8C747}"/>
              </a:ext>
            </a:extLst>
          </p:cNvPr>
          <p:cNvSpPr txBox="1"/>
          <p:nvPr/>
        </p:nvSpPr>
        <p:spPr>
          <a:xfrm>
            <a:off x="430375" y="2088083"/>
            <a:ext cx="3712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Machine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learning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algorithms</a:t>
            </a:r>
            <a:endParaRPr lang="fr-FR" b="1" dirty="0">
              <a:solidFill>
                <a:srgbClr val="0D0D0D"/>
              </a:solidFill>
              <a:highlight>
                <a:srgbClr val="FFFFFF"/>
              </a:highlight>
              <a:cs typeface="Calibri" panose="020F0502020204030204" pitchFamily="34" charset="0"/>
            </a:endParaRPr>
          </a:p>
        </p:txBody>
      </p:sp>
      <p:sp>
        <p:nvSpPr>
          <p:cNvPr id="4" name="ZoneTexte 24">
            <a:extLst>
              <a:ext uri="{FF2B5EF4-FFF2-40B4-BE49-F238E27FC236}">
                <a16:creationId xmlns:a16="http://schemas.microsoft.com/office/drawing/2014/main" id="{8A73EF3C-9D5E-68C7-757C-2C1E1B52EDEA}"/>
              </a:ext>
            </a:extLst>
          </p:cNvPr>
          <p:cNvSpPr txBox="1"/>
          <p:nvPr/>
        </p:nvSpPr>
        <p:spPr>
          <a:xfrm>
            <a:off x="457444" y="895721"/>
            <a:ext cx="750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6.	Model </a:t>
            </a:r>
            <a:r>
              <a:rPr lang="fr-FR" sz="2000" b="1" dirty="0" err="1">
                <a:solidFill>
                  <a:srgbClr val="7030A0"/>
                </a:solidFill>
              </a:rPr>
              <a:t>fitting</a:t>
            </a:r>
            <a:r>
              <a:rPr lang="fr-FR" sz="2000" b="1" dirty="0">
                <a:solidFill>
                  <a:srgbClr val="7030A0"/>
                </a:solidFill>
              </a:rPr>
              <a:t> and calibration </a:t>
            </a:r>
          </a:p>
        </p:txBody>
      </p:sp>
    </p:spTree>
    <p:extLst>
      <p:ext uri="{BB962C8B-B14F-4D97-AF65-F5344CB8AC3E}">
        <p14:creationId xmlns:p14="http://schemas.microsoft.com/office/powerpoint/2010/main" val="16260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381000" cy="365125"/>
          </a:xfrm>
        </p:spPr>
        <p:txBody>
          <a:bodyPr/>
          <a:lstStyle/>
          <a:p>
            <a:fld id="{E8E963B7-37A0-4AC9-95FB-AD85C5B13107}" type="slidenum">
              <a:rPr lang="fr-FR" smtClean="0">
                <a:cs typeface="Calibri" panose="020F0502020204030204" pitchFamily="34" charset="0"/>
              </a:rPr>
              <a:t>26</a:t>
            </a:fld>
            <a:endParaRPr lang="fr-FR" dirty="0">
              <a:cs typeface="Calibri" panose="020F050202020403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64C18A0-EFD8-4D60-B0B3-D024B11D0AB0}"/>
              </a:ext>
            </a:extLst>
          </p:cNvPr>
          <p:cNvSpPr txBox="1"/>
          <p:nvPr/>
        </p:nvSpPr>
        <p:spPr>
          <a:xfrm>
            <a:off x="0" y="20428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cs typeface="Calibri" panose="020F0502020204030204" pitchFamily="34" charset="0"/>
              </a:rPr>
              <a:t>Materials and </a:t>
            </a:r>
            <a:r>
              <a:rPr lang="fr-FR" sz="2800" b="1" dirty="0" err="1">
                <a:cs typeface="Calibri" panose="020F0502020204030204" pitchFamily="34" charset="0"/>
              </a:rPr>
              <a:t>methods</a:t>
            </a:r>
            <a:endParaRPr lang="fr-FR" sz="2800" b="1" dirty="0">
              <a:cs typeface="Calibri" panose="020F050202020403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AD3604C-29AC-F23B-E69E-5B7913152BDF}"/>
              </a:ext>
            </a:extLst>
          </p:cNvPr>
          <p:cNvSpPr txBox="1"/>
          <p:nvPr/>
        </p:nvSpPr>
        <p:spPr>
          <a:xfrm>
            <a:off x="4472609" y="165287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cs typeface="Calibri" panose="020F0502020204030204" pitchFamily="34" charset="0"/>
              </a:rPr>
              <a:t>Default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9985E6E-E646-1BF0-FDEA-733E5189C6DB}"/>
                  </a:ext>
                </a:extLst>
              </p:cNvPr>
              <p:cNvSpPr txBox="1"/>
              <p:nvPr/>
            </p:nvSpPr>
            <p:spPr>
              <a:xfrm>
                <a:off x="4880113" y="2122815"/>
                <a:ext cx="764567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𝑔𝑏𝑚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 ~.,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 =′ 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𝑔𝑎𝑢𝑠𝑠𝑖𝑎𝑛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sz="16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9985E6E-E646-1BF0-FDEA-733E5189C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113" y="2122815"/>
                <a:ext cx="764567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9AF3414-E317-14DF-421F-F180BC78D598}"/>
                  </a:ext>
                </a:extLst>
              </p:cNvPr>
              <p:cNvSpPr txBox="1"/>
              <p:nvPr/>
            </p:nvSpPr>
            <p:spPr>
              <a:xfrm>
                <a:off x="4142843" y="5465498"/>
                <a:ext cx="793739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𝑔𝑏𝑚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 ~., 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 =′ 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𝑔𝑎𝑢𝑠𝑠𝑖𝑎𝑛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=1000,</m:t>
                      </m:r>
                    </m:oMath>
                  </m:oMathPara>
                </a14:m>
                <a:endParaRPr lang="en-US" sz="16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𝑠h𝑟𝑖𝑛𝑘𝑎𝑔𝑒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= 0.01,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𝑖𝑛𝑡𝑒𝑟𝑎𝑐𝑡𝑖𝑜𝑛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𝑚𝑖𝑛𝑜𝑏𝑠𝑖𝑛𝑛𝑜𝑑𝑒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=10)</m:t>
                      </m:r>
                    </m:oMath>
                  </m:oMathPara>
                </a14:m>
                <a:endParaRPr sz="16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9AF3414-E317-14DF-421F-F180BC78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843" y="5465498"/>
                <a:ext cx="7937397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F9A4695E-87D1-920A-24C7-C075F31832AC}"/>
              </a:ext>
            </a:extLst>
          </p:cNvPr>
          <p:cNvSpPr txBox="1"/>
          <p:nvPr/>
        </p:nvSpPr>
        <p:spPr>
          <a:xfrm>
            <a:off x="4489281" y="2663031"/>
            <a:ext cx="80943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cs typeface="Calibri" panose="020F0502020204030204" pitchFamily="34" charset="0"/>
              </a:rPr>
              <a:t>GBM model tuning by </a:t>
            </a:r>
            <a:r>
              <a:rPr lang="fr-FR" dirty="0" err="1">
                <a:cs typeface="Calibri" panose="020F0502020204030204" pitchFamily="34" charset="0"/>
              </a:rPr>
              <a:t>grid</a:t>
            </a:r>
            <a:endParaRPr lang="fr-FR" dirty="0">
              <a:cs typeface="Calibri" panose="020F0502020204030204" pitchFamily="34" charset="0"/>
            </a:endParaRPr>
          </a:p>
          <a:p>
            <a:endParaRPr lang="fr-FR" dirty="0"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 err="1">
                <a:cs typeface="Calibri" panose="020F0502020204030204" pitchFamily="34" charset="0"/>
              </a:rPr>
              <a:t>n.trees</a:t>
            </a:r>
            <a:r>
              <a:rPr lang="fr-FR" i="1" dirty="0">
                <a:cs typeface="Calibri" panose="020F0502020204030204" pitchFamily="34" charset="0"/>
              </a:rPr>
              <a:t> </a:t>
            </a:r>
            <a:r>
              <a:rPr lang="fr-FR" dirty="0">
                <a:cs typeface="Calibri" panose="020F0502020204030204" pitchFamily="34" charset="0"/>
              </a:rPr>
              <a:t>= </a:t>
            </a:r>
            <a:r>
              <a:rPr lang="en-US" dirty="0">
                <a:cs typeface="Calibri" panose="020F0502020204030204" pitchFamily="34" charset="0"/>
              </a:rPr>
              <a:t>500 to 2000 in increments of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 err="1">
                <a:cs typeface="Calibri" panose="020F0502020204030204" pitchFamily="34" charset="0"/>
              </a:rPr>
              <a:t>shrinkage</a:t>
            </a:r>
            <a:r>
              <a:rPr lang="fr-FR" dirty="0">
                <a:cs typeface="Calibri" panose="020F0502020204030204" pitchFamily="34" charset="0"/>
              </a:rPr>
              <a:t> = 0.01, 0.02, 0.05, 0.001, 0.002 and 0.005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 err="1">
                <a:cs typeface="Calibri" panose="020F0502020204030204" pitchFamily="34" charset="0"/>
              </a:rPr>
              <a:t>interaction.depth</a:t>
            </a:r>
            <a:r>
              <a:rPr lang="fr-FR" i="1" dirty="0">
                <a:cs typeface="Calibri" panose="020F0502020204030204" pitchFamily="34" charset="0"/>
              </a:rPr>
              <a:t> </a:t>
            </a:r>
            <a:r>
              <a:rPr lang="fr-FR" dirty="0">
                <a:cs typeface="Calibri" panose="020F0502020204030204" pitchFamily="34" charset="0"/>
              </a:rPr>
              <a:t>= 1, 3, 5, 6, 8 and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 err="1">
                <a:cs typeface="Calibri" panose="020F0502020204030204" pitchFamily="34" charset="0"/>
              </a:rPr>
              <a:t>n.minobsinnode</a:t>
            </a:r>
            <a:r>
              <a:rPr lang="fr-FR" i="1" dirty="0">
                <a:cs typeface="Calibri" panose="020F0502020204030204" pitchFamily="34" charset="0"/>
              </a:rPr>
              <a:t> </a:t>
            </a:r>
            <a:r>
              <a:rPr lang="fr-FR" dirty="0">
                <a:cs typeface="Calibri" panose="020F0502020204030204" pitchFamily="34" charset="0"/>
              </a:rPr>
              <a:t>= 2, 5, 10, 20, 30 and 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11958-0E6E-074B-E399-F5195A24275E}"/>
              </a:ext>
            </a:extLst>
          </p:cNvPr>
          <p:cNvSpPr txBox="1"/>
          <p:nvPr/>
        </p:nvSpPr>
        <p:spPr>
          <a:xfrm>
            <a:off x="335280" y="5280832"/>
            <a:ext cx="3566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Generalized Boosted Models (GBM)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21A6A-B1CF-7641-C191-F9F5253AC750}"/>
              </a:ext>
            </a:extLst>
          </p:cNvPr>
          <p:cNvSpPr txBox="1"/>
          <p:nvPr/>
        </p:nvSpPr>
        <p:spPr>
          <a:xfrm>
            <a:off x="430375" y="2088083"/>
            <a:ext cx="3712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Machine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learning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algorithms</a:t>
            </a:r>
            <a:endParaRPr lang="fr-FR" b="1" dirty="0">
              <a:solidFill>
                <a:srgbClr val="0D0D0D"/>
              </a:solidFill>
              <a:highlight>
                <a:srgbClr val="FFFFFF"/>
              </a:highlight>
              <a:cs typeface="Calibri" panose="020F0502020204030204" pitchFamily="34" charset="0"/>
            </a:endParaRPr>
          </a:p>
        </p:txBody>
      </p:sp>
      <p:sp>
        <p:nvSpPr>
          <p:cNvPr id="8" name="ZoneTexte 24">
            <a:extLst>
              <a:ext uri="{FF2B5EF4-FFF2-40B4-BE49-F238E27FC236}">
                <a16:creationId xmlns:a16="http://schemas.microsoft.com/office/drawing/2014/main" id="{504B6C6B-2CAF-AA5F-4DD4-CD959F0D5822}"/>
              </a:ext>
            </a:extLst>
          </p:cNvPr>
          <p:cNvSpPr txBox="1"/>
          <p:nvPr/>
        </p:nvSpPr>
        <p:spPr>
          <a:xfrm>
            <a:off x="457444" y="895721"/>
            <a:ext cx="750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6.	Model </a:t>
            </a:r>
            <a:r>
              <a:rPr lang="fr-FR" sz="2000" b="1" dirty="0" err="1">
                <a:solidFill>
                  <a:srgbClr val="7030A0"/>
                </a:solidFill>
              </a:rPr>
              <a:t>fitting</a:t>
            </a:r>
            <a:r>
              <a:rPr lang="fr-FR" sz="2000" b="1" dirty="0">
                <a:solidFill>
                  <a:srgbClr val="7030A0"/>
                </a:solidFill>
              </a:rPr>
              <a:t> and calibration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134A808-A24C-C2D9-EC02-9E9264A4FEFF}"/>
              </a:ext>
            </a:extLst>
          </p:cNvPr>
          <p:cNvGrpSpPr/>
          <p:nvPr/>
        </p:nvGrpSpPr>
        <p:grpSpPr>
          <a:xfrm>
            <a:off x="677662" y="2693329"/>
            <a:ext cx="2216521" cy="2399560"/>
            <a:chOff x="4765256" y="3784821"/>
            <a:chExt cx="1590624" cy="1797809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AEA150CF-6DCF-B4BA-3AA9-A5FD50536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52635" y="3794760"/>
              <a:ext cx="703245" cy="64008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016B8E3-71AE-3520-7EBA-8F3304E7C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19864" y="4370128"/>
              <a:ext cx="700008" cy="637135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90E34529-AFB6-5A8F-2B40-C2323F166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5256" y="4906588"/>
              <a:ext cx="703245" cy="64008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9E50896E-0EAB-A9AC-19F5-9C7317F5D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52635" y="4942550"/>
              <a:ext cx="703245" cy="640080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A1EE22C6-635B-223A-6B29-35AD4FA3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48022" y="3784821"/>
              <a:ext cx="703245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5244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381000" cy="365125"/>
          </a:xfrm>
        </p:spPr>
        <p:txBody>
          <a:bodyPr/>
          <a:lstStyle/>
          <a:p>
            <a:fld id="{E8E963B7-37A0-4AC9-95FB-AD85C5B13107}" type="slidenum">
              <a:rPr lang="fr-FR" smtClean="0">
                <a:cs typeface="Calibri" panose="020F0502020204030204" pitchFamily="34" charset="0"/>
              </a:rPr>
              <a:t>27</a:t>
            </a:fld>
            <a:endParaRPr lang="fr-FR" dirty="0">
              <a:cs typeface="Calibri" panose="020F050202020403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64C18A0-EFD8-4D60-B0B3-D024B11D0AB0}"/>
              </a:ext>
            </a:extLst>
          </p:cNvPr>
          <p:cNvSpPr txBox="1"/>
          <p:nvPr/>
        </p:nvSpPr>
        <p:spPr>
          <a:xfrm>
            <a:off x="0" y="20428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cs typeface="Calibri" panose="020F0502020204030204" pitchFamily="34" charset="0"/>
              </a:rPr>
              <a:t>Materials and </a:t>
            </a:r>
            <a:r>
              <a:rPr lang="fr-FR" sz="2800" b="1" dirty="0" err="1">
                <a:cs typeface="Calibri" panose="020F0502020204030204" pitchFamily="34" charset="0"/>
              </a:rPr>
              <a:t>methods</a:t>
            </a:r>
            <a:endParaRPr lang="fr-FR" sz="2800" b="1" dirty="0"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3FCC75-AA76-B788-955A-9499CA630331}"/>
              </a:ext>
            </a:extLst>
          </p:cNvPr>
          <p:cNvSpPr txBox="1"/>
          <p:nvPr/>
        </p:nvSpPr>
        <p:spPr>
          <a:xfrm>
            <a:off x="4383157" y="1951672"/>
            <a:ext cx="72978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cs typeface="Calibri" panose="020F0502020204030204" pitchFamily="34" charset="0"/>
              </a:rPr>
              <a:t>Tunning</a:t>
            </a:r>
            <a:endParaRPr lang="fr-FR" dirty="0">
              <a:cs typeface="Calibri" panose="020F0502020204030204" pitchFamily="34" charset="0"/>
            </a:endParaRPr>
          </a:p>
          <a:p>
            <a:endParaRPr lang="fr-FR" dirty="0">
              <a:cs typeface="Calibri" panose="020F0502020204030204" pitchFamily="34" charset="0"/>
            </a:endParaRPr>
          </a:p>
          <a:p>
            <a:r>
              <a:rPr lang="fr-FR" dirty="0">
                <a:cs typeface="Calibri" panose="020F0502020204030204" pitchFamily="34" charset="0"/>
              </a:rPr>
              <a:t>runs  =  </a:t>
            </a:r>
            <a:r>
              <a:rPr lang="fr-FR" dirty="0" err="1">
                <a:cs typeface="Calibri" panose="020F0502020204030204" pitchFamily="34" charset="0"/>
              </a:rPr>
              <a:t>tuning_run</a:t>
            </a:r>
            <a:r>
              <a:rPr lang="fr-FR" dirty="0">
                <a:cs typeface="Calibri" panose="020F0502020204030204" pitchFamily="34" charset="0"/>
              </a:rPr>
              <a:t>(“</a:t>
            </a:r>
            <a:r>
              <a:rPr lang="fr-FR" dirty="0" err="1">
                <a:cs typeface="Calibri" panose="020F0502020204030204" pitchFamily="34" charset="0"/>
              </a:rPr>
              <a:t>Experiment.R</a:t>
            </a:r>
            <a:r>
              <a:rPr lang="fr-FR" dirty="0">
                <a:cs typeface="Calibri" panose="020F0502020204030204" pitchFamily="34" charset="0"/>
              </a:rPr>
              <a:t>”, flags = </a:t>
            </a:r>
            <a:r>
              <a:rPr lang="fr-FR" dirty="0" err="1">
                <a:cs typeface="Calibri" panose="020F0502020204030204" pitchFamily="34" charset="0"/>
              </a:rPr>
              <a:t>list</a:t>
            </a:r>
            <a:r>
              <a:rPr lang="fr-FR" dirty="0">
                <a:cs typeface="Calibri" panose="020F0502020204030204" pitchFamily="34" charset="0"/>
              </a:rPr>
              <a:t>(dense_units1 = c(64, 32), 				             dense_units2 = c(16, 32), 				             dense_units3 = c(8, 16), 				             dense_units4 = c(4, 8),</a:t>
            </a:r>
          </a:p>
          <a:p>
            <a:r>
              <a:rPr lang="fr-FR" dirty="0">
                <a:cs typeface="Calibri" panose="020F0502020204030204" pitchFamily="34" charset="0"/>
              </a:rPr>
              <a:t>                                                                                   dropout1 = c(0.4, 0.5), 				             dropout2 = c(0.3, 0.4), 			              	             dropout3 = c(0.2, 0.3), 				             dropout4 = c(0.1, 0.2), 				             </a:t>
            </a:r>
            <a:r>
              <a:rPr lang="fr-FR" dirty="0" err="1">
                <a:cs typeface="Calibri" panose="020F0502020204030204" pitchFamily="34" charset="0"/>
              </a:rPr>
              <a:t>batch_size</a:t>
            </a:r>
            <a:r>
              <a:rPr lang="fr-FR" dirty="0">
                <a:cs typeface="Calibri" panose="020F0502020204030204" pitchFamily="34" charset="0"/>
              </a:rPr>
              <a:t> = c(32, 64)))</a:t>
            </a:r>
          </a:p>
        </p:txBody>
      </p:sp>
      <p:grpSp>
        <p:nvGrpSpPr>
          <p:cNvPr id="2" name="Groupe 9">
            <a:extLst>
              <a:ext uri="{FF2B5EF4-FFF2-40B4-BE49-F238E27FC236}">
                <a16:creationId xmlns:a16="http://schemas.microsoft.com/office/drawing/2014/main" id="{A72D396A-96B2-E890-E391-2B8B07EAECD0}"/>
              </a:ext>
            </a:extLst>
          </p:cNvPr>
          <p:cNvGrpSpPr/>
          <p:nvPr/>
        </p:nvGrpSpPr>
        <p:grpSpPr>
          <a:xfrm>
            <a:off x="677662" y="2693329"/>
            <a:ext cx="2216521" cy="2399560"/>
            <a:chOff x="4765256" y="3784821"/>
            <a:chExt cx="1590624" cy="1797809"/>
          </a:xfrm>
        </p:grpSpPr>
        <p:pic>
          <p:nvPicPr>
            <p:cNvPr id="4" name="Image 11">
              <a:extLst>
                <a:ext uri="{FF2B5EF4-FFF2-40B4-BE49-F238E27FC236}">
                  <a16:creationId xmlns:a16="http://schemas.microsoft.com/office/drawing/2014/main" id="{6CF19120-7318-7AA7-8EF6-290173435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52635" y="3794760"/>
              <a:ext cx="703245" cy="640080"/>
            </a:xfrm>
            <a:prstGeom prst="rect">
              <a:avLst/>
            </a:prstGeom>
          </p:spPr>
        </p:pic>
        <p:pic>
          <p:nvPicPr>
            <p:cNvPr id="5" name="Image 12">
              <a:extLst>
                <a:ext uri="{FF2B5EF4-FFF2-40B4-BE49-F238E27FC236}">
                  <a16:creationId xmlns:a16="http://schemas.microsoft.com/office/drawing/2014/main" id="{459AF7D8-B18A-547F-5F8F-810A2D0FB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19864" y="4370128"/>
              <a:ext cx="700008" cy="637135"/>
            </a:xfrm>
            <a:prstGeom prst="rect">
              <a:avLst/>
            </a:prstGeom>
          </p:spPr>
        </p:pic>
        <p:pic>
          <p:nvPicPr>
            <p:cNvPr id="6" name="Image 13">
              <a:extLst>
                <a:ext uri="{FF2B5EF4-FFF2-40B4-BE49-F238E27FC236}">
                  <a16:creationId xmlns:a16="http://schemas.microsoft.com/office/drawing/2014/main" id="{614695C5-CA18-2142-A824-91E96FE89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65256" y="4906588"/>
              <a:ext cx="703245" cy="640080"/>
            </a:xfrm>
            <a:prstGeom prst="rect">
              <a:avLst/>
            </a:prstGeom>
          </p:spPr>
        </p:pic>
        <p:pic>
          <p:nvPicPr>
            <p:cNvPr id="11" name="Image 14">
              <a:extLst>
                <a:ext uri="{FF2B5EF4-FFF2-40B4-BE49-F238E27FC236}">
                  <a16:creationId xmlns:a16="http://schemas.microsoft.com/office/drawing/2014/main" id="{B3C0D4D0-7F42-776B-019A-82BB22098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2635" y="4942550"/>
              <a:ext cx="703245" cy="640080"/>
            </a:xfrm>
            <a:prstGeom prst="rect">
              <a:avLst/>
            </a:prstGeom>
          </p:spPr>
        </p:pic>
        <p:pic>
          <p:nvPicPr>
            <p:cNvPr id="17" name="Image 15">
              <a:extLst>
                <a:ext uri="{FF2B5EF4-FFF2-40B4-BE49-F238E27FC236}">
                  <a16:creationId xmlns:a16="http://schemas.microsoft.com/office/drawing/2014/main" id="{FD08305A-DD3D-3D72-7C2E-98E2D8C0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48022" y="3784821"/>
              <a:ext cx="703245" cy="64008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0C8A101-217F-B32A-C07F-AF1D426FB115}"/>
              </a:ext>
            </a:extLst>
          </p:cNvPr>
          <p:cNvSpPr txBox="1"/>
          <p:nvPr/>
        </p:nvSpPr>
        <p:spPr>
          <a:xfrm>
            <a:off x="671602" y="5280832"/>
            <a:ext cx="356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cs typeface="Calibri" panose="020F0502020204030204" pitchFamily="34" charset="0"/>
              </a:rPr>
              <a:t>Artificial</a:t>
            </a:r>
            <a:r>
              <a:rPr lang="fr-FR" b="1" dirty="0">
                <a:cs typeface="Calibri" panose="020F0502020204030204" pitchFamily="34" charset="0"/>
              </a:rPr>
              <a:t> Neural Networks (ANN)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3AC86A9-F560-23C2-A7B7-A646B4F41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83" y="4542754"/>
            <a:ext cx="3414277" cy="210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2AC8C5-3E52-DB43-9E81-F24AEA3315EA}"/>
              </a:ext>
            </a:extLst>
          </p:cNvPr>
          <p:cNvSpPr txBox="1"/>
          <p:nvPr/>
        </p:nvSpPr>
        <p:spPr>
          <a:xfrm>
            <a:off x="430375" y="2088083"/>
            <a:ext cx="3712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Machine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learning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algorithms</a:t>
            </a:r>
            <a:endParaRPr lang="fr-FR" b="1" dirty="0">
              <a:solidFill>
                <a:srgbClr val="0D0D0D"/>
              </a:solidFill>
              <a:highlight>
                <a:srgbClr val="FFFFFF"/>
              </a:highlight>
              <a:cs typeface="Calibri" panose="020F0502020204030204" pitchFamily="34" charset="0"/>
            </a:endParaRPr>
          </a:p>
        </p:txBody>
      </p:sp>
      <p:sp>
        <p:nvSpPr>
          <p:cNvPr id="7" name="ZoneTexte 24">
            <a:extLst>
              <a:ext uri="{FF2B5EF4-FFF2-40B4-BE49-F238E27FC236}">
                <a16:creationId xmlns:a16="http://schemas.microsoft.com/office/drawing/2014/main" id="{F2FA79A7-E4E6-987C-E8F6-569BB108264E}"/>
              </a:ext>
            </a:extLst>
          </p:cNvPr>
          <p:cNvSpPr txBox="1"/>
          <p:nvPr/>
        </p:nvSpPr>
        <p:spPr>
          <a:xfrm>
            <a:off x="457444" y="895721"/>
            <a:ext cx="750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6.	Model </a:t>
            </a:r>
            <a:r>
              <a:rPr lang="fr-FR" sz="2000" b="1" dirty="0" err="1">
                <a:solidFill>
                  <a:srgbClr val="7030A0"/>
                </a:solidFill>
              </a:rPr>
              <a:t>fitting</a:t>
            </a:r>
            <a:r>
              <a:rPr lang="fr-FR" sz="2000" b="1" dirty="0">
                <a:solidFill>
                  <a:srgbClr val="7030A0"/>
                </a:solidFill>
              </a:rPr>
              <a:t> and calibration </a:t>
            </a:r>
          </a:p>
        </p:txBody>
      </p:sp>
    </p:spTree>
    <p:extLst>
      <p:ext uri="{BB962C8B-B14F-4D97-AF65-F5344CB8AC3E}">
        <p14:creationId xmlns:p14="http://schemas.microsoft.com/office/powerpoint/2010/main" val="139088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3F204B7-F9D3-6A43-9075-6A0A2043C519}"/>
              </a:ext>
            </a:extLst>
          </p:cNvPr>
          <p:cNvSpPr txBox="1"/>
          <p:nvPr/>
        </p:nvSpPr>
        <p:spPr>
          <a:xfrm>
            <a:off x="588471" y="38483"/>
            <a:ext cx="57054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cs typeface="Calibri" panose="020F0502020204030204" pitchFamily="34" charset="0"/>
              </a:rPr>
              <a:t>Présentation</a:t>
            </a:r>
            <a:r>
              <a:rPr lang="en-US" sz="2800" b="1" dirty="0">
                <a:cs typeface="Calibri" panose="020F0502020204030204" pitchFamily="34" charset="0"/>
              </a:rPr>
              <a:t> des </a:t>
            </a:r>
            <a:r>
              <a:rPr lang="en-US" sz="2800" b="1" dirty="0" err="1">
                <a:cs typeface="Calibri" panose="020F0502020204030204" pitchFamily="34" charset="0"/>
              </a:rPr>
              <a:t>données</a:t>
            </a:r>
            <a:r>
              <a:rPr lang="en-US" sz="2800" b="1" dirty="0">
                <a:cs typeface="Calibri" panose="020F0502020204030204" pitchFamily="34" charset="0"/>
              </a:rPr>
              <a:t> TIGA</a:t>
            </a:r>
          </a:p>
          <a:p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66EF9C-5E3E-4B40-9CD0-9613380F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96906">
            <a:off x="5209975" y="6291556"/>
            <a:ext cx="721779" cy="721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4ADFB0-9777-8043-85A3-7ABAFB71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13" y="6275855"/>
            <a:ext cx="451187" cy="4511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C3C519-BACB-7247-A538-3EA72C2B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415" y="5726553"/>
            <a:ext cx="940253" cy="940253"/>
          </a:xfrm>
          <a:prstGeom prst="rect">
            <a:avLst/>
          </a:prstGeom>
        </p:spPr>
      </p:pic>
      <p:sp>
        <p:nvSpPr>
          <p:cNvPr id="9" name="Espace réservé du contenu 24">
            <a:extLst>
              <a:ext uri="{FF2B5EF4-FFF2-40B4-BE49-F238E27FC236}">
                <a16:creationId xmlns:a16="http://schemas.microsoft.com/office/drawing/2014/main" id="{8CCDD2C7-0CB6-44EA-9BA7-10550E78AB62}"/>
              </a:ext>
            </a:extLst>
          </p:cNvPr>
          <p:cNvSpPr txBox="1">
            <a:spLocks/>
          </p:cNvSpPr>
          <p:nvPr/>
        </p:nvSpPr>
        <p:spPr>
          <a:xfrm>
            <a:off x="833968" y="1257317"/>
            <a:ext cx="10515600" cy="38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1800" b="1" dirty="0">
                <a:highlight>
                  <a:srgbClr val="AFCA00"/>
                </a:highlight>
              </a:rPr>
              <a:t>Les variables à expliquer </a:t>
            </a:r>
            <a:endParaRPr lang="fr-FR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58156E-5809-E91C-3485-EF5BF0A80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4" b="53878"/>
          <a:stretch/>
        </p:blipFill>
        <p:spPr bwMode="auto">
          <a:xfrm>
            <a:off x="2286774" y="2410139"/>
            <a:ext cx="3170853" cy="31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F327FE-8B51-C49E-4178-75270EE80527}"/>
              </a:ext>
            </a:extLst>
          </p:cNvPr>
          <p:cNvSpPr txBox="1"/>
          <p:nvPr/>
        </p:nvSpPr>
        <p:spPr>
          <a:xfrm>
            <a:off x="2537932" y="2496121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Abondance </a:t>
            </a:r>
            <a:r>
              <a:rPr lang="en-US" b="1" dirty="0" err="1"/>
              <a:t>totale</a:t>
            </a:r>
            <a:r>
              <a:rPr lang="en-US" b="1" dirty="0"/>
              <a:t> </a:t>
            </a:r>
            <a:r>
              <a:rPr lang="en-US" dirty="0"/>
              <a:t>(ind. /m²)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F6FE152-4D73-0FD5-227D-32FF20BCF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4" b="53878"/>
          <a:stretch/>
        </p:blipFill>
        <p:spPr bwMode="auto">
          <a:xfrm>
            <a:off x="5945150" y="2410139"/>
            <a:ext cx="3170854" cy="31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858988-C46C-D715-9D13-D925FD174F7A}"/>
              </a:ext>
            </a:extLst>
          </p:cNvPr>
          <p:cNvSpPr txBox="1"/>
          <p:nvPr/>
        </p:nvSpPr>
        <p:spPr>
          <a:xfrm>
            <a:off x="6006578" y="2496121"/>
            <a:ext cx="346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Richesse </a:t>
            </a:r>
            <a:r>
              <a:rPr lang="en-US" b="1" dirty="0" err="1"/>
              <a:t>totale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nb.</a:t>
            </a:r>
            <a:r>
              <a:rPr lang="en-US" dirty="0"/>
              <a:t> sp. par site)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01F0A6-9628-4648-706B-2F843BFEDA99}"/>
              </a:ext>
            </a:extLst>
          </p:cNvPr>
          <p:cNvSpPr/>
          <p:nvPr/>
        </p:nvSpPr>
        <p:spPr>
          <a:xfrm>
            <a:off x="8921148" y="906544"/>
            <a:ext cx="1282981" cy="1395898"/>
          </a:xfrm>
          <a:prstGeom prst="ellipse">
            <a:avLst/>
          </a:prstGeom>
          <a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000" r="-2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3ABF3-8DA3-B638-E6DE-A3EEA8395CBD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66EF9C-5E3E-4B40-9CD0-9613380F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96906">
            <a:off x="5209975" y="6291556"/>
            <a:ext cx="721779" cy="721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4ADFB0-9777-8043-85A3-7ABAFB71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13" y="6275855"/>
            <a:ext cx="451187" cy="4511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C3C519-BACB-7247-A538-3EA72C2B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95" y="4466919"/>
            <a:ext cx="940253" cy="940253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2473150-8636-2306-CBAE-0D3E97B03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39439"/>
              </p:ext>
            </p:extLst>
          </p:nvPr>
        </p:nvGraphicFramePr>
        <p:xfrm>
          <a:off x="6330302" y="1311434"/>
          <a:ext cx="4064000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060680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9105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effectLst/>
                        </a:rPr>
                        <a:t>Variables</a:t>
                      </a:r>
                      <a:endParaRPr lang="en-US" sz="1100" b="1" dirty="0">
                        <a:effectLst/>
                        <a:latin typeface="inherit"/>
                      </a:endParaRPr>
                    </a:p>
                  </a:txBody>
                  <a:tcPr marL="76200" marR="198120" marT="76200" marB="762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Descriptions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885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>
                          <a:effectLst/>
                        </a:rPr>
                        <a:t>GPS_X</a:t>
                      </a:r>
                    </a:p>
                  </a:txBody>
                  <a:tcPr marL="76200" marR="76200" marT="60960" marB="6096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Coordonnée GPS X</a:t>
                      </a:r>
                      <a:endParaRPr lang="en-US" sz="105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323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GPS_Y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Coordonnée</a:t>
                      </a:r>
                      <a:r>
                        <a:rPr lang="en-US" sz="1050" dirty="0"/>
                        <a:t> GPS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9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effectLst/>
                        </a:rPr>
                        <a:t>pH_eau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 du sol dans </a:t>
                      </a:r>
                      <a:r>
                        <a:rPr lang="en-US" sz="1050" dirty="0" err="1"/>
                        <a:t>l’au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63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effectLst/>
                        </a:rPr>
                        <a:t>SableF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Fraction fine de 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8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effectLst/>
                        </a:rPr>
                        <a:t>SableG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Fraction </a:t>
                      </a:r>
                      <a:r>
                        <a:rPr lang="en-US" sz="1050" dirty="0" err="1"/>
                        <a:t>grossière</a:t>
                      </a:r>
                      <a:r>
                        <a:rPr lang="en-US" sz="1050" dirty="0"/>
                        <a:t> de 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16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LimonF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Fraction fine de limon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6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effectLst/>
                        </a:rPr>
                        <a:t>LimonG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Fraction </a:t>
                      </a:r>
                      <a:r>
                        <a:rPr lang="en-US" sz="1050" dirty="0" err="1"/>
                        <a:t>grossière</a:t>
                      </a:r>
                      <a:r>
                        <a:rPr lang="en-US" sz="1050" dirty="0"/>
                        <a:t> de limon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06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Argile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Teneur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en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argile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24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>
                          <a:effectLst/>
                        </a:rPr>
                        <a:t>Sables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Teneur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en</a:t>
                      </a:r>
                      <a:r>
                        <a:rPr lang="en-US" sz="1050" dirty="0"/>
                        <a:t> sables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96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Limons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Teneur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en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limons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8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MO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Matière </a:t>
                      </a:r>
                      <a:r>
                        <a:rPr lang="en-US" sz="1050" dirty="0" err="1"/>
                        <a:t>organique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9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C_tot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Carbone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87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C_org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Carbone </a:t>
                      </a:r>
                      <a:r>
                        <a:rPr lang="en-US" sz="1050" dirty="0" err="1"/>
                        <a:t>organique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363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C.N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Ratio Carbone/Azote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95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N_tot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Azote </a:t>
                      </a:r>
                      <a:r>
                        <a:rPr lang="en-US" sz="1050" dirty="0" err="1"/>
                        <a:t>toatl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82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</a:rPr>
                        <a:t>Details_Milieu_Niv3</a:t>
                      </a:r>
                    </a:p>
                  </a:txBody>
                  <a:tcPr marL="76200" marR="76200" marT="60960" marB="6096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Occupation du sol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97240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2867A489-CEA5-7F7F-D18B-C4FF7A84D780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contenu 24">
            <a:extLst>
              <a:ext uri="{FF2B5EF4-FFF2-40B4-BE49-F238E27FC236}">
                <a16:creationId xmlns:a16="http://schemas.microsoft.com/office/drawing/2014/main" id="{524E4D97-C211-2F1D-09E2-ED44A30FA818}"/>
              </a:ext>
            </a:extLst>
          </p:cNvPr>
          <p:cNvSpPr txBox="1">
            <a:spLocks/>
          </p:cNvSpPr>
          <p:nvPr/>
        </p:nvSpPr>
        <p:spPr>
          <a:xfrm>
            <a:off x="833968" y="1257317"/>
            <a:ext cx="10515600" cy="38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1800" b="1" dirty="0">
                <a:highlight>
                  <a:srgbClr val="AFCA00"/>
                </a:highlight>
              </a:rPr>
              <a:t>Les variables explicatives </a:t>
            </a:r>
            <a:endParaRPr lang="fr-FR" sz="36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C733A0-96E1-F7BE-9378-3387DEEB801A}"/>
              </a:ext>
            </a:extLst>
          </p:cNvPr>
          <p:cNvSpPr txBox="1"/>
          <p:nvPr/>
        </p:nvSpPr>
        <p:spPr>
          <a:xfrm>
            <a:off x="588471" y="38483"/>
            <a:ext cx="57054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cs typeface="Calibri" panose="020F0502020204030204" pitchFamily="34" charset="0"/>
              </a:rPr>
              <a:t>Présentation</a:t>
            </a:r>
            <a:r>
              <a:rPr lang="en-US" sz="2800" b="1" dirty="0">
                <a:cs typeface="Calibri" panose="020F0502020204030204" pitchFamily="34" charset="0"/>
              </a:rPr>
              <a:t> des </a:t>
            </a:r>
            <a:r>
              <a:rPr lang="en-US" sz="2800" b="1" dirty="0" err="1">
                <a:cs typeface="Calibri" panose="020F0502020204030204" pitchFamily="34" charset="0"/>
              </a:rPr>
              <a:t>données</a:t>
            </a:r>
            <a:r>
              <a:rPr lang="en-US" sz="2800" b="1" dirty="0">
                <a:cs typeface="Calibri" panose="020F0502020204030204" pitchFamily="34" charset="0"/>
              </a:rPr>
              <a:t> TIGA</a:t>
            </a:r>
          </a:p>
          <a:p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7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66EF9C-5E3E-4B40-9CD0-9613380F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96906">
            <a:off x="5209975" y="6291556"/>
            <a:ext cx="721779" cy="721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4ADFB0-9777-8043-85A3-7ABAFB71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13" y="6275855"/>
            <a:ext cx="451187" cy="4511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C3C519-BACB-7247-A538-3EA72C2B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541" y="5755654"/>
            <a:ext cx="940253" cy="940253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A3B0BC6B-6782-898F-E614-CF89AC082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039" y="1728607"/>
            <a:ext cx="3902980" cy="32918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468ACB-27FB-38D4-4163-FC87609F77A1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883D96FD-70C0-C321-7756-5880A673DD4A}"/>
              </a:ext>
            </a:extLst>
          </p:cNvPr>
          <p:cNvSpPr txBox="1"/>
          <p:nvPr/>
        </p:nvSpPr>
        <p:spPr>
          <a:xfrm>
            <a:off x="588471" y="38483"/>
            <a:ext cx="57054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cs typeface="Calibri" panose="020F0502020204030204" pitchFamily="34" charset="0"/>
              </a:rPr>
              <a:t>Nettoyage</a:t>
            </a:r>
            <a:r>
              <a:rPr lang="en-US" sz="2800" b="1" dirty="0">
                <a:cs typeface="Calibri" panose="020F0502020204030204" pitchFamily="34" charset="0"/>
              </a:rPr>
              <a:t> des données</a:t>
            </a:r>
          </a:p>
          <a:p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9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5C3C519-BACB-7247-A538-3EA72C2B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415" y="5129393"/>
            <a:ext cx="940253" cy="9402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2D67291-F60F-869C-ECC4-6CCC4F74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77" y="2302620"/>
            <a:ext cx="7642646" cy="382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2">
            <a:extLst>
              <a:ext uri="{FF2B5EF4-FFF2-40B4-BE49-F238E27FC236}">
                <a16:creationId xmlns:a16="http://schemas.microsoft.com/office/drawing/2014/main" id="{5C244C76-FCD3-D363-2F06-126497D7226B}"/>
              </a:ext>
            </a:extLst>
          </p:cNvPr>
          <p:cNvSpPr txBox="1"/>
          <p:nvPr/>
        </p:nvSpPr>
        <p:spPr>
          <a:xfrm>
            <a:off x="4211" y="1149335"/>
            <a:ext cx="2778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fr-FR" b="0" i="0" dirty="0">
              <a:solidFill>
                <a:srgbClr val="222222"/>
              </a:solidFill>
              <a:effectLst/>
              <a:highlight>
                <a:srgbClr val="FFFFFF"/>
              </a:highlight>
              <a:cs typeface="Calibri" panose="020F0502020204030204" pitchFamily="34" charset="0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22222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T</a:t>
            </a:r>
            <a:r>
              <a:rPr lang="fr-F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</a:rPr>
              <a:t>rain data (80 %)</a:t>
            </a:r>
          </a:p>
          <a:p>
            <a:pPr lvl="1" algn="l" fontAlgn="base"/>
            <a:r>
              <a:rPr lang="fr-FR" dirty="0">
                <a:solidFill>
                  <a:srgbClr val="222222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     307</a:t>
            </a:r>
            <a:r>
              <a:rPr lang="fr-F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</a:rPr>
              <a:t> observations</a:t>
            </a:r>
          </a:p>
        </p:txBody>
      </p:sp>
      <p:pic>
        <p:nvPicPr>
          <p:cNvPr id="9" name="Picture 2" descr="Database icons set, 100 big data universal icons set, data analysis, statistics, analytics web signs - stock vector">
            <a:extLst>
              <a:ext uri="{FF2B5EF4-FFF2-40B4-BE49-F238E27FC236}">
                <a16:creationId xmlns:a16="http://schemas.microsoft.com/office/drawing/2014/main" id="{B0948DDC-A15F-C66E-3F9E-C0E50729E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20524" r="94314" b="62355"/>
          <a:stretch/>
        </p:blipFill>
        <p:spPr bwMode="auto">
          <a:xfrm>
            <a:off x="1393536" y="2037626"/>
            <a:ext cx="532436" cy="52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F523D32-E34E-58A5-568B-37B825F1F2E5}"/>
              </a:ext>
            </a:extLst>
          </p:cNvPr>
          <p:cNvSpPr txBox="1"/>
          <p:nvPr/>
        </p:nvSpPr>
        <p:spPr>
          <a:xfrm>
            <a:off x="9074727" y="1149335"/>
            <a:ext cx="2778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fr-FR" b="0" i="0" dirty="0">
              <a:solidFill>
                <a:srgbClr val="222222"/>
              </a:solidFill>
              <a:effectLst/>
              <a:highlight>
                <a:srgbClr val="FFFFFF"/>
              </a:highlight>
              <a:cs typeface="Calibri" panose="020F0502020204030204" pitchFamily="34" charset="0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22222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Test</a:t>
            </a:r>
            <a:r>
              <a:rPr lang="fr-F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</a:rPr>
              <a:t> data (20 %)</a:t>
            </a:r>
          </a:p>
          <a:p>
            <a:pPr lvl="1" algn="l" fontAlgn="base"/>
            <a:r>
              <a:rPr lang="fr-FR" dirty="0">
                <a:solidFill>
                  <a:srgbClr val="222222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     79</a:t>
            </a:r>
            <a:r>
              <a:rPr lang="fr-F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</a:rPr>
              <a:t> observations</a:t>
            </a:r>
          </a:p>
        </p:txBody>
      </p:sp>
      <p:pic>
        <p:nvPicPr>
          <p:cNvPr id="14" name="Picture 2" descr="Database icons set, 100 big data universal icons set, data analysis, statistics, analytics web signs - stock vector">
            <a:extLst>
              <a:ext uri="{FF2B5EF4-FFF2-40B4-BE49-F238E27FC236}">
                <a16:creationId xmlns:a16="http://schemas.microsoft.com/office/drawing/2014/main" id="{1E116946-B0F5-D380-5E26-718C1C754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20524" r="94314" b="62355"/>
          <a:stretch/>
        </p:blipFill>
        <p:spPr bwMode="auto">
          <a:xfrm>
            <a:off x="10464052" y="2037626"/>
            <a:ext cx="532436" cy="52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0C7BD1-A965-7691-C20F-A87CA6BDD6F4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ABDEADB9-8916-597C-5A47-BC3270DE53F6}"/>
              </a:ext>
            </a:extLst>
          </p:cNvPr>
          <p:cNvSpPr txBox="1"/>
          <p:nvPr/>
        </p:nvSpPr>
        <p:spPr>
          <a:xfrm>
            <a:off x="588471" y="38483"/>
            <a:ext cx="57054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cs typeface="Calibri" panose="020F0502020204030204" pitchFamily="34" charset="0"/>
              </a:rPr>
              <a:t>Partitionnement</a:t>
            </a:r>
            <a:r>
              <a:rPr lang="en-US" sz="2800" b="1" dirty="0">
                <a:cs typeface="Calibri" panose="020F0502020204030204" pitchFamily="34" charset="0"/>
              </a:rPr>
              <a:t> des données</a:t>
            </a:r>
          </a:p>
          <a:p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7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3F204B7-F9D3-6A43-9075-6A0A2043C519}"/>
              </a:ext>
            </a:extLst>
          </p:cNvPr>
          <p:cNvSpPr txBox="1"/>
          <p:nvPr/>
        </p:nvSpPr>
        <p:spPr>
          <a:xfrm>
            <a:off x="756422" y="597970"/>
            <a:ext cx="8043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FCA00"/>
                </a:solidFill>
                <a:cs typeface="Calibri" panose="020F0502020204030204" pitchFamily="34" charset="0"/>
              </a:rPr>
              <a:t>Variables </a:t>
            </a:r>
            <a:r>
              <a:rPr lang="en-US" sz="2800" b="1" dirty="0" err="1">
                <a:solidFill>
                  <a:srgbClr val="AFCA00"/>
                </a:solidFill>
                <a:cs typeface="Calibri" panose="020F0502020204030204" pitchFamily="34" charset="0"/>
              </a:rPr>
              <a:t>considérées</a:t>
            </a:r>
            <a:r>
              <a:rPr lang="en-US" sz="2800" b="1" dirty="0">
                <a:solidFill>
                  <a:srgbClr val="AFCA00"/>
                </a:solidFill>
                <a:cs typeface="Calibri" panose="020F0502020204030204" pitchFamily="34" charset="0"/>
              </a:rPr>
              <a:t> dans les </a:t>
            </a:r>
            <a:r>
              <a:rPr lang="en-US" sz="2800" b="1" dirty="0" err="1">
                <a:solidFill>
                  <a:srgbClr val="AFCA00"/>
                </a:solidFill>
                <a:cs typeface="Calibri" panose="020F0502020204030204" pitchFamily="34" charset="0"/>
              </a:rPr>
              <a:t>modèles</a:t>
            </a:r>
            <a:r>
              <a:rPr lang="en-US" sz="2800" b="1" dirty="0">
                <a:solidFill>
                  <a:srgbClr val="AFCA00"/>
                </a:solidFill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rgbClr val="AFCA00"/>
                </a:solidFill>
                <a:cs typeface="Calibri" panose="020F0502020204030204" pitchFamily="34" charset="0"/>
              </a:rPr>
              <a:t>prédiction</a:t>
            </a:r>
            <a:r>
              <a:rPr lang="en-US" sz="2800" b="1" dirty="0">
                <a:solidFill>
                  <a:srgbClr val="AFCA00"/>
                </a:solidFill>
                <a:cs typeface="Calibri" panose="020F0502020204030204" pitchFamily="34" charset="0"/>
              </a:rPr>
              <a:t> </a:t>
            </a:r>
            <a:endParaRPr lang="fr-FR" sz="1200" dirty="0">
              <a:cs typeface="Calibri Light" panose="020F0302020204030204" pitchFamily="34" charset="0"/>
            </a:endParaRPr>
          </a:p>
        </p:txBody>
      </p:sp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3FE6D998-B430-57D1-6D61-6606C92CA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606" y="3040662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4C76AF-0330-AC1B-52EE-315C3BCEA9E9}"/>
              </a:ext>
            </a:extLst>
          </p:cNvPr>
          <p:cNvSpPr txBox="1"/>
          <p:nvPr/>
        </p:nvSpPr>
        <p:spPr>
          <a:xfrm>
            <a:off x="7161872" y="1483177"/>
            <a:ext cx="4782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0D0D0D"/>
                </a:solidFill>
                <a:cs typeface="Calibri" panose="020F0502020204030204" pitchFamily="34" charset="0"/>
              </a:rPr>
              <a:t>Algorithmes d’apprentissage automatique</a:t>
            </a:r>
            <a:endParaRPr lang="fr-FR" b="1" dirty="0">
              <a:solidFill>
                <a:srgbClr val="0D0D0D"/>
              </a:solidFill>
              <a:highlight>
                <a:srgbClr val="FFFFFF"/>
              </a:highlight>
              <a:cs typeface="Calibri" panose="020F0502020204030204" pitchFamily="34" charset="0"/>
            </a:endParaRPr>
          </a:p>
        </p:txBody>
      </p:sp>
      <p:pic>
        <p:nvPicPr>
          <p:cNvPr id="19" name="Image 12">
            <a:extLst>
              <a:ext uri="{FF2B5EF4-FFF2-40B4-BE49-F238E27FC236}">
                <a16:creationId xmlns:a16="http://schemas.microsoft.com/office/drawing/2014/main" id="{78B53098-7C56-A209-EBA5-B18FE7267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623" y="1985577"/>
            <a:ext cx="975455" cy="850393"/>
          </a:xfrm>
          <a:prstGeom prst="rect">
            <a:avLst/>
          </a:prstGeom>
        </p:spPr>
      </p:pic>
      <p:pic>
        <p:nvPicPr>
          <p:cNvPr id="20" name="Image 13">
            <a:extLst>
              <a:ext uri="{FF2B5EF4-FFF2-40B4-BE49-F238E27FC236}">
                <a16:creationId xmlns:a16="http://schemas.microsoft.com/office/drawing/2014/main" id="{D82656D6-39D7-488A-0283-49F684D98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131" y="2701598"/>
            <a:ext cx="979966" cy="854323"/>
          </a:xfrm>
          <a:prstGeom prst="rect">
            <a:avLst/>
          </a:prstGeom>
        </p:spPr>
      </p:pic>
      <p:pic>
        <p:nvPicPr>
          <p:cNvPr id="21" name="Image 14">
            <a:extLst>
              <a:ext uri="{FF2B5EF4-FFF2-40B4-BE49-F238E27FC236}">
                <a16:creationId xmlns:a16="http://schemas.microsoft.com/office/drawing/2014/main" id="{D77D290F-B72B-E239-737B-50FB4219C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686" y="2749597"/>
            <a:ext cx="979966" cy="85432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F094B46-88A5-4BF7-B545-6A563C3C55B4}"/>
              </a:ext>
            </a:extLst>
          </p:cNvPr>
          <p:cNvSpPr/>
          <p:nvPr/>
        </p:nvSpPr>
        <p:spPr>
          <a:xfrm>
            <a:off x="251927" y="6008914"/>
            <a:ext cx="2676826" cy="718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D9B61AD-8144-03A2-F5E9-7BA66B3EA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15559"/>
              </p:ext>
            </p:extLst>
          </p:nvPr>
        </p:nvGraphicFramePr>
        <p:xfrm>
          <a:off x="558258" y="1460564"/>
          <a:ext cx="4064000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060680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9105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effectLst/>
                        </a:rPr>
                        <a:t>Variables</a:t>
                      </a:r>
                      <a:endParaRPr lang="en-US" sz="1100" b="1" dirty="0">
                        <a:effectLst/>
                        <a:latin typeface="inherit"/>
                      </a:endParaRPr>
                    </a:p>
                  </a:txBody>
                  <a:tcPr marL="76200" marR="198120" marT="76200" marB="762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Descriptions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885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>
                          <a:effectLst/>
                        </a:rPr>
                        <a:t>GPS_X</a:t>
                      </a:r>
                    </a:p>
                  </a:txBody>
                  <a:tcPr marL="76200" marR="76200" marT="60960" marB="6096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Coordonnée GPS X</a:t>
                      </a:r>
                      <a:endParaRPr lang="en-US" sz="105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323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GPS_Y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Coordonnée</a:t>
                      </a:r>
                      <a:r>
                        <a:rPr lang="en-US" sz="1050" dirty="0"/>
                        <a:t> GPS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9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effectLst/>
                        </a:rPr>
                        <a:t>pH_eau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 du sol dans </a:t>
                      </a:r>
                      <a:r>
                        <a:rPr lang="en-US" sz="1050" dirty="0" err="1"/>
                        <a:t>l’au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63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SableF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Fraction fine de 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8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effectLst/>
                        </a:rPr>
                        <a:t>SableG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Fraction </a:t>
                      </a:r>
                      <a:r>
                        <a:rPr lang="en-US" sz="1050" dirty="0" err="1"/>
                        <a:t>grossière</a:t>
                      </a:r>
                      <a:r>
                        <a:rPr lang="en-US" sz="1050" dirty="0"/>
                        <a:t> de 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16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LimonF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Fraction fine de limon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6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effectLst/>
                        </a:rPr>
                        <a:t>LimonG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Fraction </a:t>
                      </a:r>
                      <a:r>
                        <a:rPr lang="en-US" sz="1050" dirty="0" err="1"/>
                        <a:t>grossière</a:t>
                      </a:r>
                      <a:r>
                        <a:rPr lang="en-US" sz="1050" dirty="0"/>
                        <a:t> de limon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06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Argile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Teneur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en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argile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24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effectLst/>
                        </a:rPr>
                        <a:t>C_org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Carbone </a:t>
                      </a:r>
                      <a:r>
                        <a:rPr lang="en-US" sz="1050" dirty="0" err="1"/>
                        <a:t>organique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48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>
                          <a:effectLst/>
                        </a:rPr>
                        <a:t>C.N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Ratio Carbone/Azote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4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</a:rPr>
                        <a:t>Details_Milieu_Niv3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Occupation du 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7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Sables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Teneur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 sables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96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Limons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Teneur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limons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8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MO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Matière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organique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9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C_tot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Carbone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87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N_tot</a:t>
                      </a:r>
                    </a:p>
                  </a:txBody>
                  <a:tcPr marL="76200" marR="76200" marT="60960" marB="6096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Azote total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782478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7B1-4527-D39E-6DF7-65BF550EA353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3756F639-1247-3615-D842-7EB5A2F67604}"/>
              </a:ext>
            </a:extLst>
          </p:cNvPr>
          <p:cNvSpPr txBox="1"/>
          <p:nvPr/>
        </p:nvSpPr>
        <p:spPr>
          <a:xfrm>
            <a:off x="588471" y="38483"/>
            <a:ext cx="87436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cs typeface="Calibri" panose="020F0502020204030204" pitchFamily="34" charset="0"/>
              </a:rPr>
              <a:t>Variables considérées dans les modèles de prédiction </a:t>
            </a:r>
          </a:p>
          <a:p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2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3FE6D998-B430-57D1-6D61-6606C92CA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606" y="3040662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4C76AF-0330-AC1B-52EE-315C3BCEA9E9}"/>
              </a:ext>
            </a:extLst>
          </p:cNvPr>
          <p:cNvSpPr txBox="1"/>
          <p:nvPr/>
        </p:nvSpPr>
        <p:spPr>
          <a:xfrm>
            <a:off x="7161872" y="1483177"/>
            <a:ext cx="4782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0D0D0D"/>
                </a:solidFill>
                <a:cs typeface="Calibri" panose="020F0502020204030204" pitchFamily="34" charset="0"/>
              </a:rPr>
              <a:t>Algorithmes d’apprentissage automatique</a:t>
            </a:r>
            <a:endParaRPr lang="fr-FR" b="1" dirty="0">
              <a:solidFill>
                <a:srgbClr val="0D0D0D"/>
              </a:solidFill>
              <a:highlight>
                <a:srgbClr val="FFFFFF"/>
              </a:highlight>
              <a:cs typeface="Calibri" panose="020F0502020204030204" pitchFamily="34" charset="0"/>
            </a:endParaRPr>
          </a:p>
        </p:txBody>
      </p:sp>
      <p:pic>
        <p:nvPicPr>
          <p:cNvPr id="19" name="Image 12">
            <a:extLst>
              <a:ext uri="{FF2B5EF4-FFF2-40B4-BE49-F238E27FC236}">
                <a16:creationId xmlns:a16="http://schemas.microsoft.com/office/drawing/2014/main" id="{78B53098-7C56-A209-EBA5-B18FE7267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623" y="1985577"/>
            <a:ext cx="975455" cy="850393"/>
          </a:xfrm>
          <a:prstGeom prst="rect">
            <a:avLst/>
          </a:prstGeom>
        </p:spPr>
      </p:pic>
      <p:pic>
        <p:nvPicPr>
          <p:cNvPr id="20" name="Image 13">
            <a:extLst>
              <a:ext uri="{FF2B5EF4-FFF2-40B4-BE49-F238E27FC236}">
                <a16:creationId xmlns:a16="http://schemas.microsoft.com/office/drawing/2014/main" id="{D82656D6-39D7-488A-0283-49F684D98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131" y="2701598"/>
            <a:ext cx="979966" cy="854323"/>
          </a:xfrm>
          <a:prstGeom prst="rect">
            <a:avLst/>
          </a:prstGeom>
        </p:spPr>
      </p:pic>
      <p:pic>
        <p:nvPicPr>
          <p:cNvPr id="21" name="Image 14">
            <a:extLst>
              <a:ext uri="{FF2B5EF4-FFF2-40B4-BE49-F238E27FC236}">
                <a16:creationId xmlns:a16="http://schemas.microsoft.com/office/drawing/2014/main" id="{D77D290F-B72B-E239-737B-50FB4219C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686" y="2749597"/>
            <a:ext cx="979966" cy="854323"/>
          </a:xfrm>
          <a:prstGeom prst="rect">
            <a:avLst/>
          </a:prstGeom>
        </p:spPr>
      </p:pic>
      <p:pic>
        <p:nvPicPr>
          <p:cNvPr id="26" name="Image 11">
            <a:extLst>
              <a:ext uri="{FF2B5EF4-FFF2-40B4-BE49-F238E27FC236}">
                <a16:creationId xmlns:a16="http://schemas.microsoft.com/office/drawing/2014/main" id="{9A38051F-F6D1-C86F-DB60-85E9B3A47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9686" y="4971038"/>
            <a:ext cx="979966" cy="854323"/>
          </a:xfrm>
          <a:prstGeom prst="rect">
            <a:avLst/>
          </a:prstGeom>
        </p:spPr>
      </p:pic>
      <p:pic>
        <p:nvPicPr>
          <p:cNvPr id="27" name="Image 15">
            <a:extLst>
              <a:ext uri="{FF2B5EF4-FFF2-40B4-BE49-F238E27FC236}">
                <a16:creationId xmlns:a16="http://schemas.microsoft.com/office/drawing/2014/main" id="{899B5BE8-76AF-EF08-7236-9E04F44D28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3131" y="4971038"/>
            <a:ext cx="979966" cy="8543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DB3EBE6-8A4D-4D58-CBFC-1F233E45D1E4}"/>
              </a:ext>
            </a:extLst>
          </p:cNvPr>
          <p:cNvSpPr txBox="1"/>
          <p:nvPr/>
        </p:nvSpPr>
        <p:spPr>
          <a:xfrm>
            <a:off x="7161872" y="4220344"/>
            <a:ext cx="415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cs typeface="Calibri" panose="020F0502020204030204" pitchFamily="34" charset="0"/>
              </a:rPr>
              <a:t>Algorithmes de régression traditionnels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94B46-88A5-4BF7-B545-6A563C3C55B4}"/>
              </a:ext>
            </a:extLst>
          </p:cNvPr>
          <p:cNvSpPr/>
          <p:nvPr/>
        </p:nvSpPr>
        <p:spPr>
          <a:xfrm>
            <a:off x="251927" y="6008914"/>
            <a:ext cx="2676826" cy="718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D9B61AD-8144-03A2-F5E9-7BA66B3EA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98430"/>
              </p:ext>
            </p:extLst>
          </p:nvPr>
        </p:nvGraphicFramePr>
        <p:xfrm>
          <a:off x="558258" y="1460564"/>
          <a:ext cx="4064000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060680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9105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effectLst/>
                        </a:rPr>
                        <a:t>Variables</a:t>
                      </a:r>
                      <a:endParaRPr lang="en-US" sz="1100" b="1" dirty="0">
                        <a:effectLst/>
                        <a:latin typeface="inherit"/>
                      </a:endParaRPr>
                    </a:p>
                  </a:txBody>
                  <a:tcPr marL="76200" marR="198120" marT="76200" marB="762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Descriptions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885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>
                          <a:effectLst/>
                        </a:rPr>
                        <a:t>GPS_X</a:t>
                      </a:r>
                    </a:p>
                  </a:txBody>
                  <a:tcPr marL="76200" marR="76200" marT="60960" marB="6096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Coordonnée GPS X</a:t>
                      </a:r>
                      <a:endParaRPr lang="en-US" sz="105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323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GPS_Y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Coordonnée</a:t>
                      </a:r>
                      <a:r>
                        <a:rPr lang="en-US" sz="1050" dirty="0"/>
                        <a:t> GPS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9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effectLst/>
                        </a:rPr>
                        <a:t>pH_eau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 du sol dans </a:t>
                      </a:r>
                      <a:r>
                        <a:rPr lang="en-US" sz="1050" dirty="0" err="1"/>
                        <a:t>l’au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63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SableF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Fraction fine de 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8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effectLst/>
                        </a:rPr>
                        <a:t>SableG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Fraction </a:t>
                      </a:r>
                      <a:r>
                        <a:rPr lang="en-US" sz="1050" dirty="0" err="1"/>
                        <a:t>grossière</a:t>
                      </a:r>
                      <a:r>
                        <a:rPr lang="en-US" sz="1050" dirty="0"/>
                        <a:t> de 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16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LimonF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Fraction fine de limon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6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effectLst/>
                        </a:rPr>
                        <a:t>LimonG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Fraction </a:t>
                      </a:r>
                      <a:r>
                        <a:rPr lang="en-US" sz="1050" dirty="0" err="1"/>
                        <a:t>grossière</a:t>
                      </a:r>
                      <a:r>
                        <a:rPr lang="en-US" sz="1050" dirty="0"/>
                        <a:t> de limon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06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Argile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Teneur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en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argile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24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effectLst/>
                        </a:rPr>
                        <a:t>C_org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Carbone </a:t>
                      </a:r>
                      <a:r>
                        <a:rPr lang="en-US" sz="1050" dirty="0" err="1"/>
                        <a:t>organique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48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>
                          <a:effectLst/>
                        </a:rPr>
                        <a:t>C.N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Ratio Carbone/Azote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4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</a:rPr>
                        <a:t>Details_Milieu_Niv3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Occupation du 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7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rgbClr val="FF0000"/>
                          </a:solidFill>
                          <a:effectLst/>
                        </a:rPr>
                        <a:t>Sables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FF0000"/>
                          </a:solidFill>
                        </a:rPr>
                        <a:t>Teneur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</a:rPr>
                        <a:t>en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 sables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96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rgbClr val="FF0000"/>
                          </a:solidFill>
                          <a:effectLst/>
                        </a:rPr>
                        <a:t>Limons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FF0000"/>
                          </a:solidFill>
                        </a:rPr>
                        <a:t>Teneur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</a:rPr>
                        <a:t>en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</a:rPr>
                        <a:t>limons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8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rgbClr val="FF0000"/>
                          </a:solidFill>
                          <a:effectLst/>
                        </a:rPr>
                        <a:t>MO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Matière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</a:rPr>
                        <a:t>organique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9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rgbClr val="FF0000"/>
                          </a:solidFill>
                          <a:effectLst/>
                        </a:rPr>
                        <a:t>C_tot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Carbone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87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 err="1">
                          <a:solidFill>
                            <a:srgbClr val="FF0000"/>
                          </a:solidFill>
                          <a:effectLst/>
                        </a:rPr>
                        <a:t>N_tot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60960" marB="6096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Azote total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78247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A9968C1-611C-C4C9-3F71-46D3A29ACBD9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58D165C5-6E9D-5215-F450-511B0FD9CA5F}"/>
              </a:ext>
            </a:extLst>
          </p:cNvPr>
          <p:cNvSpPr txBox="1"/>
          <p:nvPr/>
        </p:nvSpPr>
        <p:spPr>
          <a:xfrm>
            <a:off x="588471" y="38483"/>
            <a:ext cx="87436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cs typeface="Calibri" panose="020F0502020204030204" pitchFamily="34" charset="0"/>
              </a:rPr>
              <a:t>Variables considérées dans les modèles de prédiction </a:t>
            </a:r>
          </a:p>
          <a:p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3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66EF9C-5E3E-4B40-9CD0-9613380F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96906">
            <a:off x="5209975" y="6291556"/>
            <a:ext cx="721779" cy="721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4ADFB0-9777-8043-85A3-7ABAFB71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13" y="6275855"/>
            <a:ext cx="451187" cy="4511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C3C519-BACB-7247-A538-3EA72C2B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8" y="4657670"/>
            <a:ext cx="940253" cy="940253"/>
          </a:xfrm>
          <a:prstGeom prst="rect">
            <a:avLst/>
          </a:prstGeom>
        </p:spPr>
      </p:pic>
      <p:sp>
        <p:nvSpPr>
          <p:cNvPr id="10" name="Sous-titre 6">
            <a:extLst>
              <a:ext uri="{FF2B5EF4-FFF2-40B4-BE49-F238E27FC236}">
                <a16:creationId xmlns:a16="http://schemas.microsoft.com/office/drawing/2014/main" id="{3FB75A66-931E-4AE6-8505-C2ABD98B6BC7}"/>
              </a:ext>
            </a:extLst>
          </p:cNvPr>
          <p:cNvSpPr txBox="1">
            <a:spLocks/>
          </p:cNvSpPr>
          <p:nvPr/>
        </p:nvSpPr>
        <p:spPr>
          <a:xfrm>
            <a:off x="756422" y="1350987"/>
            <a:ext cx="9837199" cy="37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spcBef>
                <a:spcPts val="1000"/>
              </a:spcBef>
              <a:buFont typeface="Wingdings" pitchFamily="2" charset="2"/>
              <a:buChar char="q"/>
            </a:pPr>
            <a:r>
              <a:rPr lang="fr-FR" sz="1800" b="1" dirty="0"/>
              <a:t>Abondance totale</a:t>
            </a:r>
          </a:p>
          <a:p>
            <a:pPr marL="342900" indent="-342900">
              <a:buFont typeface="Wingdings" pitchFamily="2" charset="2"/>
              <a:buChar char="q"/>
            </a:pP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628CD8-CEBF-4300-9DAE-DA6E26376E79}"/>
                  </a:ext>
                </a:extLst>
              </p:cNvPr>
              <p:cNvSpPr/>
              <p:nvPr/>
            </p:nvSpPr>
            <p:spPr>
              <a:xfrm>
                <a:off x="3194721" y="1181468"/>
                <a:ext cx="4960600" cy="7182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fr-F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218 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𝑖𝑛𝑑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/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628CD8-CEBF-4300-9DAE-DA6E26376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721" y="1181468"/>
                <a:ext cx="4960600" cy="718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CDA91F9E-70D4-4E15-9C02-10016E132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69771"/>
              </p:ext>
            </p:extLst>
          </p:nvPr>
        </p:nvGraphicFramePr>
        <p:xfrm>
          <a:off x="1598691" y="1858080"/>
          <a:ext cx="7614970" cy="238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3384">
                  <a:extLst>
                    <a:ext uri="{9D8B030D-6E8A-4147-A177-3AD203B41FA5}">
                      <a16:colId xmlns:a16="http://schemas.microsoft.com/office/drawing/2014/main" val="4258554426"/>
                    </a:ext>
                  </a:extLst>
                </a:gridCol>
                <a:gridCol w="1646006">
                  <a:extLst>
                    <a:ext uri="{9D8B030D-6E8A-4147-A177-3AD203B41FA5}">
                      <a16:colId xmlns:a16="http://schemas.microsoft.com/office/drawing/2014/main" val="4199399119"/>
                    </a:ext>
                  </a:extLst>
                </a:gridCol>
                <a:gridCol w="1099740">
                  <a:extLst>
                    <a:ext uri="{9D8B030D-6E8A-4147-A177-3AD203B41FA5}">
                      <a16:colId xmlns:a16="http://schemas.microsoft.com/office/drawing/2014/main" val="24061428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196542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R2_adj_train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R2_test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65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Modèles linéaires généralisés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0.09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166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92506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Modèles additifs généralisés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0.26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</a:rPr>
                        <a:t>0.08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155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4743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1" dirty="0">
                          <a:effectLst/>
                        </a:rPr>
                        <a:t>0.4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1" dirty="0">
                          <a:effectLst/>
                        </a:rPr>
                        <a:t>0.11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1" dirty="0">
                          <a:effectLst/>
                        </a:rPr>
                        <a:t>152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55973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Gradient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Boosting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0.29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0.10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</a:rPr>
                        <a:t>156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360888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Réseau de neurones artificiels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0.08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248</a:t>
                      </a: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1825907730"/>
                  </a:ext>
                </a:extLst>
              </a:tr>
            </a:tbl>
          </a:graphicData>
        </a:graphic>
      </p:graphicFrame>
      <p:sp>
        <p:nvSpPr>
          <p:cNvPr id="7" name="ZoneTexte 14">
            <a:extLst>
              <a:ext uri="{FF2B5EF4-FFF2-40B4-BE49-F238E27FC236}">
                <a16:creationId xmlns:a16="http://schemas.microsoft.com/office/drawing/2014/main" id="{29F5AC1F-03E3-6F96-B155-087583264ECA}"/>
              </a:ext>
            </a:extLst>
          </p:cNvPr>
          <p:cNvSpPr txBox="1"/>
          <p:nvPr/>
        </p:nvSpPr>
        <p:spPr>
          <a:xfrm>
            <a:off x="2781944" y="4440054"/>
            <a:ext cx="5577840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R² ajusté du modèle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R² (Coefficient de détermination d'une régression)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RMSE (Erreur Quadratique Moyenne)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D41975-9A39-9773-ED32-47F0D3B0DBD6}"/>
              </a:ext>
            </a:extLst>
          </p:cNvPr>
          <p:cNvSpPr/>
          <p:nvPr/>
        </p:nvSpPr>
        <p:spPr>
          <a:xfrm>
            <a:off x="9199984" y="6298163"/>
            <a:ext cx="2388636" cy="38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4C474627-A6CE-DCB0-4929-8AA8FF1EDF18}"/>
              </a:ext>
            </a:extLst>
          </p:cNvPr>
          <p:cNvSpPr txBox="1"/>
          <p:nvPr/>
        </p:nvSpPr>
        <p:spPr>
          <a:xfrm>
            <a:off x="588471" y="38483"/>
            <a:ext cx="87436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cs typeface="Calibri" panose="020F0502020204030204" pitchFamily="34" charset="0"/>
              </a:rPr>
              <a:t>Résultats</a:t>
            </a:r>
          </a:p>
          <a:p>
            <a:endParaRPr lang="fr-FR" sz="1200" dirty="0">
              <a:cs typeface="Calibri Light" panose="020F0302020204030204" pitchFamily="34" charset="0"/>
            </a:endParaRPr>
          </a:p>
          <a:p>
            <a:endParaRPr lang="fr-FR" sz="12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06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DIJO100s-PPT PRODIJ" id="{DC16FBEA-12BA-3441-9BF6-D796BA2A8BA2}" vid="{F7F3D4F3-E556-0147-A692-B746FB33785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GDIJO100s-PPT PRODIJ-16_9e</Template>
  <TotalTime>0</TotalTime>
  <Words>1452</Words>
  <Application>Microsoft Office PowerPoint</Application>
  <PresentationFormat>Widescreen</PresentationFormat>
  <Paragraphs>424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inherit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Abou Cisse</dc:creator>
  <cp:lastModifiedBy>Abdourahmane DIALLO</cp:lastModifiedBy>
  <cp:revision>32</cp:revision>
  <dcterms:created xsi:type="dcterms:W3CDTF">2023-06-19T15:40:18Z</dcterms:created>
  <dcterms:modified xsi:type="dcterms:W3CDTF">2024-07-09T11:06:41Z</dcterms:modified>
</cp:coreProperties>
</file>