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8926091" y="3084537"/>
            <a:ext cx="2682817" cy="6096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651482" y="5180523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568090" y="5097131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586088" y="4219806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502696" y="4136414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836741" y="2001430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806583" y="106803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806583" y="99819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836741" y="2981965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9173122" y="4047805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489575" y="4053022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189218" y="1997083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8851729" y="3008691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org.apache.isis.starters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9050784" y="1837494"/>
            <a:ext cx="196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(build plugins and additional dependencies)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706022" y="1903994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102" y="857301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6256" y="819693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2687" y="2796501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7118224" y="651497"/>
            <a:ext cx="456234" cy="6336381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273842" y="3495880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197063" y="2798259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6644668" y="1111123"/>
            <a:ext cx="389285" cy="1382635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6692259" y="5200791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4BDFC-E2EA-4B58-B3F4-941B25BF6F63}"/>
              </a:ext>
            </a:extLst>
          </p:cNvPr>
          <p:cNvSpPr/>
          <p:nvPr/>
        </p:nvSpPr>
        <p:spPr>
          <a:xfrm>
            <a:off x="8572815" y="5200790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</a:t>
            </a:r>
            <a:r>
              <a:rPr lang="en-GB" sz="1600" dirty="0"/>
              <a:t>-</a:t>
            </a:r>
            <a:r>
              <a:rPr lang="en-GB" sz="1600" dirty="0" err="1"/>
              <a:t>mavendeps</a:t>
            </a:r>
            <a:r>
              <a:rPr lang="en-GB" sz="1600" dirty="0"/>
              <a:t>-testing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9E7F03-892F-4E4C-A34D-E605388C98FA}"/>
              </a:ext>
            </a:extLst>
          </p:cNvPr>
          <p:cNvSpPr/>
          <p:nvPr/>
        </p:nvSpPr>
        <p:spPr>
          <a:xfrm>
            <a:off x="10417313" y="5200790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isis-mavendeps-jdk11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319191" y="98093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377503" y="200645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419304" y="4053022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738706" y="2613579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489574" y="5016315"/>
            <a:ext cx="2690757" cy="61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-extensions-xxx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656126" y="4837487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746218" y="3432479"/>
            <a:ext cx="543380" cy="2993245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4726815-FC91-42F3-B404-12CA0912092B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rot="5400000" flipH="1" flipV="1">
            <a:off x="9686497" y="4372757"/>
            <a:ext cx="543379" cy="111268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F71E7E-DC14-44F3-AD58-437A21161AE2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rot="16200000" flipV="1">
            <a:off x="10608747" y="4563196"/>
            <a:ext cx="543379" cy="73180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530627" y="2606690"/>
            <a:ext cx="1321102" cy="706805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6259374" y="5866874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93BB4F-620F-4F6F-A5D0-01E16DF5508C}"/>
              </a:ext>
            </a:extLst>
          </p:cNvPr>
          <p:cNvSpPr txBox="1"/>
          <p:nvPr/>
        </p:nvSpPr>
        <p:spPr>
          <a:xfrm>
            <a:off x="8059418" y="5863999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test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54AD27-7C78-42E7-A357-9251C051C790}"/>
              </a:ext>
            </a:extLst>
          </p:cNvPr>
          <p:cNvSpPr txBox="1"/>
          <p:nvPr/>
        </p:nvSpPr>
        <p:spPr>
          <a:xfrm>
            <a:off x="10342540" y="6001607"/>
            <a:ext cx="18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if on JDK11+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61442" y="6420136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289" y="5357333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34208" y="5249665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37560" y="6420136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513678" y="6421795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63335" y="5128650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50452" y="6315106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89796" y="6427328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519558" y="2301886"/>
            <a:ext cx="669660" cy="4347"/>
          </a:xfrm>
          <a:prstGeom prst="curvedConnector3">
            <a:avLst>
              <a:gd name="adj1" fmla="val 50000"/>
            </a:avLst>
          </a:prstGeom>
          <a:ln w="158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547" y="588929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69474" y="5816132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9898" y="5903673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30173" y="5796005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5912922" y="3072396"/>
            <a:ext cx="176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652D14C-E757-4301-94F2-41ED0AED9778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rot="5400000">
            <a:off x="6185054" y="1941194"/>
            <a:ext cx="680079" cy="2011069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B638456-867E-4F28-B036-959B376D0F3D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5975942" y="2803140"/>
            <a:ext cx="1751136" cy="1358235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02F5073-62C6-46BF-9EDA-B246C99F02CC}"/>
              </a:ext>
            </a:extLst>
          </p:cNvPr>
          <p:cNvSpPr/>
          <p:nvPr/>
        </p:nvSpPr>
        <p:spPr>
          <a:xfrm>
            <a:off x="7273041" y="2527810"/>
            <a:ext cx="151385" cy="1062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308E44-3575-4792-A147-87B73A232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2396" y="5442554"/>
            <a:ext cx="401678" cy="204780"/>
          </a:xfrm>
          <a:prstGeom prst="curvedConnector3">
            <a:avLst>
              <a:gd name="adj1" fmla="val 50000"/>
            </a:avLst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3B36B-E5BD-4DB6-839F-417B7A7D14B2}"/>
              </a:ext>
            </a:extLst>
          </p:cNvPr>
          <p:cNvSpPr txBox="1"/>
          <p:nvPr/>
        </p:nvSpPr>
        <p:spPr>
          <a:xfrm>
            <a:off x="1937969" y="5398276"/>
            <a:ext cx="76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import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F52137-0747-4AB2-9273-85161B57606C}"/>
              </a:ext>
            </a:extLst>
          </p:cNvPr>
          <p:cNvSpPr txBox="1"/>
          <p:nvPr/>
        </p:nvSpPr>
        <p:spPr>
          <a:xfrm>
            <a:off x="9404679" y="74985"/>
            <a:ext cx="272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o.a.i.subdomains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o.a.i.mappings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o.a.i.valuetypes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o.a.i.incubator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o.a.i.legacy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are not shown, but are structured the same as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o.a.i.extensions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16</cp:revision>
  <dcterms:created xsi:type="dcterms:W3CDTF">2019-11-20T07:35:16Z</dcterms:created>
  <dcterms:modified xsi:type="dcterms:W3CDTF">2020-01-29T08:28:05Z</dcterms:modified>
</cp:coreProperties>
</file>