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9"/>
  </p:notesMasterIdLst>
  <p:sldIdLst>
    <p:sldId id="256" r:id="rId2"/>
    <p:sldId id="262" r:id="rId3"/>
    <p:sldId id="269" r:id="rId4"/>
    <p:sldId id="264" r:id="rId5"/>
    <p:sldId id="273" r:id="rId6"/>
    <p:sldId id="277" r:id="rId7"/>
    <p:sldId id="278" r:id="rId8"/>
    <p:sldId id="265" r:id="rId9"/>
    <p:sldId id="270" r:id="rId10"/>
    <p:sldId id="272" r:id="rId11"/>
    <p:sldId id="274" r:id="rId12"/>
    <p:sldId id="275" r:id="rId13"/>
    <p:sldId id="291" r:id="rId14"/>
    <p:sldId id="276" r:id="rId15"/>
    <p:sldId id="292" r:id="rId16"/>
    <p:sldId id="279" r:id="rId17"/>
    <p:sldId id="280" r:id="rId18"/>
    <p:sldId id="282" r:id="rId19"/>
    <p:sldId id="281" r:id="rId20"/>
    <p:sldId id="283" r:id="rId21"/>
    <p:sldId id="284" r:id="rId22"/>
    <p:sldId id="267" r:id="rId23"/>
    <p:sldId id="287" r:id="rId24"/>
    <p:sldId id="293" r:id="rId25"/>
    <p:sldId id="294" r:id="rId26"/>
    <p:sldId id="268" r:id="rId27"/>
    <p:sldId id="29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A12DF-8CA4-05B0-C1EE-C0FBE1FB2EB5}" v="52" dt="2025-01-26T18:11:22.320"/>
    <p1510:client id="{8C393EFA-1123-2E1F-17D7-DCC830F1477A}" v="9" dt="2025-01-26T20:58:0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44B57-0978-4F19-A49C-2496A7D7BCE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1F1987-612A-402F-A0A1-9FE2B65101C7}">
      <dgm:prSet phldrT="[Texte]" phldr="0"/>
      <dgm:spPr/>
      <dgm:t>
        <a:bodyPr/>
        <a:lstStyle/>
        <a:p>
          <a:r>
            <a:rPr lang="fr-FR" dirty="0">
              <a:latin typeface="Arial"/>
            </a:rPr>
            <a:t>Contexte de l'étude</a:t>
          </a:r>
          <a:endParaRPr lang="fr-FR" dirty="0"/>
        </a:p>
      </dgm:t>
    </dgm:pt>
    <dgm:pt modelId="{EAF53316-C3DD-462B-A96C-C0842CB1E7E2}" type="parTrans" cxnId="{39E50156-BABC-449B-9C94-721AD6DF7A4A}">
      <dgm:prSet/>
      <dgm:spPr/>
      <dgm:t>
        <a:bodyPr/>
        <a:lstStyle/>
        <a:p>
          <a:endParaRPr lang="fr-FR"/>
        </a:p>
      </dgm:t>
    </dgm:pt>
    <dgm:pt modelId="{97A9CA6F-9361-4E84-ABC0-91BC62E6F394}" type="sibTrans" cxnId="{39E50156-BABC-449B-9C94-721AD6DF7A4A}">
      <dgm:prSet/>
      <dgm:spPr/>
      <dgm:t>
        <a:bodyPr/>
        <a:lstStyle/>
        <a:p>
          <a:endParaRPr lang="fr-FR"/>
        </a:p>
      </dgm:t>
    </dgm:pt>
    <dgm:pt modelId="{6208EAFD-E7D4-4303-83F5-F6CFC47A8024}">
      <dgm:prSet phldr="0"/>
      <dgm:spPr/>
      <dgm:t>
        <a:bodyPr/>
        <a:lstStyle/>
        <a:p>
          <a:pPr rtl="0"/>
          <a:r>
            <a:rPr lang="fr-FR" dirty="0">
              <a:latin typeface="Arial"/>
            </a:rPr>
            <a:t>Objectif de l'étude</a:t>
          </a:r>
        </a:p>
      </dgm:t>
    </dgm:pt>
    <dgm:pt modelId="{33AFC970-CF00-4372-8F62-D57B58230B6D}" type="parTrans" cxnId="{07799904-A262-4E64-9336-D2720563B11F}">
      <dgm:prSet/>
      <dgm:spPr/>
    </dgm:pt>
    <dgm:pt modelId="{9B62184B-4811-4BE2-B0C4-E1510C334E77}" type="sibTrans" cxnId="{07799904-A262-4E64-9336-D2720563B11F}">
      <dgm:prSet/>
      <dgm:spPr/>
    </dgm:pt>
    <dgm:pt modelId="{C2950F1A-3895-42F9-8CFE-40511BB6FD7C}">
      <dgm:prSet phldr="0"/>
      <dgm:spPr/>
      <dgm:t>
        <a:bodyPr/>
        <a:lstStyle/>
        <a:p>
          <a:pPr rtl="0"/>
          <a:r>
            <a:rPr lang="fr-FR">
              <a:latin typeface="Arial"/>
            </a:rPr>
            <a:t>Hypothèses et résultats attendus</a:t>
          </a:r>
        </a:p>
      </dgm:t>
    </dgm:pt>
    <dgm:pt modelId="{64F8946A-6321-44D1-B15C-BAEDF60F6727}" type="parTrans" cxnId="{AB58283F-D759-4A36-9FF0-F75DAA9AA0AE}">
      <dgm:prSet/>
      <dgm:spPr/>
    </dgm:pt>
    <dgm:pt modelId="{CAED7752-15F8-4C2D-AEA6-0E92EC08F81F}" type="sibTrans" cxnId="{AB58283F-D759-4A36-9FF0-F75DAA9AA0AE}">
      <dgm:prSet/>
      <dgm:spPr/>
    </dgm:pt>
    <dgm:pt modelId="{25E27A8D-9523-4FED-8A6E-F241CCF5533F}" type="pres">
      <dgm:prSet presAssocID="{38744B57-0978-4F19-A49C-2496A7D7BCE1}" presName="linear" presStyleCnt="0">
        <dgm:presLayoutVars>
          <dgm:dir/>
          <dgm:animLvl val="lvl"/>
          <dgm:resizeHandles val="exact"/>
        </dgm:presLayoutVars>
      </dgm:prSet>
      <dgm:spPr/>
    </dgm:pt>
    <dgm:pt modelId="{20EB5846-7189-4457-B4F3-95171ADE8FBE}" type="pres">
      <dgm:prSet presAssocID="{241F1987-612A-402F-A0A1-9FE2B65101C7}" presName="parentLin" presStyleCnt="0"/>
      <dgm:spPr/>
    </dgm:pt>
    <dgm:pt modelId="{4E54CD85-5D51-4841-BAA2-DFD8AC08ED91}" type="pres">
      <dgm:prSet presAssocID="{241F1987-612A-402F-A0A1-9FE2B65101C7}" presName="parentLeftMargin" presStyleLbl="node1" presStyleIdx="0" presStyleCnt="3"/>
      <dgm:spPr/>
    </dgm:pt>
    <dgm:pt modelId="{8602E068-2BDF-41DF-BE33-49ECB0177537}" type="pres">
      <dgm:prSet presAssocID="{241F1987-612A-402F-A0A1-9FE2B65101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7BBBA5-F57F-49BB-9D94-D2950F92EB74}" type="pres">
      <dgm:prSet presAssocID="{241F1987-612A-402F-A0A1-9FE2B65101C7}" presName="negativeSpace" presStyleCnt="0"/>
      <dgm:spPr/>
    </dgm:pt>
    <dgm:pt modelId="{30480590-B6BE-4F89-9EF4-B48626D7C27A}" type="pres">
      <dgm:prSet presAssocID="{241F1987-612A-402F-A0A1-9FE2B65101C7}" presName="childText" presStyleLbl="conFgAcc1" presStyleIdx="0" presStyleCnt="3">
        <dgm:presLayoutVars>
          <dgm:bulletEnabled val="1"/>
        </dgm:presLayoutVars>
      </dgm:prSet>
      <dgm:spPr/>
    </dgm:pt>
    <dgm:pt modelId="{4AAEDB98-B260-4570-ACE8-87ECED2CC65D}" type="pres">
      <dgm:prSet presAssocID="{97A9CA6F-9361-4E84-ABC0-91BC62E6F394}" presName="spaceBetweenRectangles" presStyleCnt="0"/>
      <dgm:spPr/>
    </dgm:pt>
    <dgm:pt modelId="{0EAF807E-7B40-4870-866F-F4E6DC7C6E8B}" type="pres">
      <dgm:prSet presAssocID="{6208EAFD-E7D4-4303-83F5-F6CFC47A8024}" presName="parentLin" presStyleCnt="0"/>
      <dgm:spPr/>
    </dgm:pt>
    <dgm:pt modelId="{ACED32E8-9FEF-4B0F-B78B-901A80BDEF09}" type="pres">
      <dgm:prSet presAssocID="{6208EAFD-E7D4-4303-83F5-F6CFC47A8024}" presName="parentLeftMargin" presStyleLbl="node1" presStyleIdx="0" presStyleCnt="3"/>
      <dgm:spPr/>
    </dgm:pt>
    <dgm:pt modelId="{D1476C0A-6683-418A-B48E-4E7886F14A48}" type="pres">
      <dgm:prSet presAssocID="{6208EAFD-E7D4-4303-83F5-F6CFC47A80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2D3562-F319-4C9A-8569-4163048B2809}" type="pres">
      <dgm:prSet presAssocID="{6208EAFD-E7D4-4303-83F5-F6CFC47A8024}" presName="negativeSpace" presStyleCnt="0"/>
      <dgm:spPr/>
    </dgm:pt>
    <dgm:pt modelId="{F0C71654-C5AE-4E01-BC67-5FBB9582B782}" type="pres">
      <dgm:prSet presAssocID="{6208EAFD-E7D4-4303-83F5-F6CFC47A8024}" presName="childText" presStyleLbl="conFgAcc1" presStyleIdx="1" presStyleCnt="3">
        <dgm:presLayoutVars>
          <dgm:bulletEnabled val="1"/>
        </dgm:presLayoutVars>
      </dgm:prSet>
      <dgm:spPr/>
    </dgm:pt>
    <dgm:pt modelId="{C6728C97-C0E5-4092-B698-F108C88D64EE}" type="pres">
      <dgm:prSet presAssocID="{9B62184B-4811-4BE2-B0C4-E1510C334E77}" presName="spaceBetweenRectangles" presStyleCnt="0"/>
      <dgm:spPr/>
    </dgm:pt>
    <dgm:pt modelId="{5F8BA3AC-DA9B-46AE-B602-3BE38C0FCE81}" type="pres">
      <dgm:prSet presAssocID="{C2950F1A-3895-42F9-8CFE-40511BB6FD7C}" presName="parentLin" presStyleCnt="0"/>
      <dgm:spPr/>
    </dgm:pt>
    <dgm:pt modelId="{F98D178C-F76C-4E30-91C4-CB1937FDDA5A}" type="pres">
      <dgm:prSet presAssocID="{C2950F1A-3895-42F9-8CFE-40511BB6FD7C}" presName="parentLeftMargin" presStyleLbl="node1" presStyleIdx="1" presStyleCnt="3"/>
      <dgm:spPr/>
    </dgm:pt>
    <dgm:pt modelId="{5FD39E5B-C0C4-4C15-B87E-B6FD09EA5811}" type="pres">
      <dgm:prSet presAssocID="{C2950F1A-3895-42F9-8CFE-40511BB6FD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80C6E3-3120-44CF-9B3B-46F5D6FEBCA2}" type="pres">
      <dgm:prSet presAssocID="{C2950F1A-3895-42F9-8CFE-40511BB6FD7C}" presName="negativeSpace" presStyleCnt="0"/>
      <dgm:spPr/>
    </dgm:pt>
    <dgm:pt modelId="{C6E97788-6C1F-410B-BB79-1BD101046C9B}" type="pres">
      <dgm:prSet presAssocID="{C2950F1A-3895-42F9-8CFE-40511BB6FD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7799904-A262-4E64-9336-D2720563B11F}" srcId="{38744B57-0978-4F19-A49C-2496A7D7BCE1}" destId="{6208EAFD-E7D4-4303-83F5-F6CFC47A8024}" srcOrd="1" destOrd="0" parTransId="{33AFC970-CF00-4372-8F62-D57B58230B6D}" sibTransId="{9B62184B-4811-4BE2-B0C4-E1510C334E77}"/>
    <dgm:cxn modelId="{78A8C91C-4377-47E8-B2D7-258D831A8979}" type="presOf" srcId="{C2950F1A-3895-42F9-8CFE-40511BB6FD7C}" destId="{F98D178C-F76C-4E30-91C4-CB1937FDDA5A}" srcOrd="0" destOrd="0" presId="urn:microsoft.com/office/officeart/2005/8/layout/list1"/>
    <dgm:cxn modelId="{5BEC073F-DBF3-45D7-8244-D75242575EB7}" type="presOf" srcId="{6208EAFD-E7D4-4303-83F5-F6CFC47A8024}" destId="{ACED32E8-9FEF-4B0F-B78B-901A80BDEF09}" srcOrd="0" destOrd="0" presId="urn:microsoft.com/office/officeart/2005/8/layout/list1"/>
    <dgm:cxn modelId="{AB58283F-D759-4A36-9FF0-F75DAA9AA0AE}" srcId="{38744B57-0978-4F19-A49C-2496A7D7BCE1}" destId="{C2950F1A-3895-42F9-8CFE-40511BB6FD7C}" srcOrd="2" destOrd="0" parTransId="{64F8946A-6321-44D1-B15C-BAEDF60F6727}" sibTransId="{CAED7752-15F8-4C2D-AEA6-0E92EC08F81F}"/>
    <dgm:cxn modelId="{39E50156-BABC-449B-9C94-721AD6DF7A4A}" srcId="{38744B57-0978-4F19-A49C-2496A7D7BCE1}" destId="{241F1987-612A-402F-A0A1-9FE2B65101C7}" srcOrd="0" destOrd="0" parTransId="{EAF53316-C3DD-462B-A96C-C0842CB1E7E2}" sibTransId="{97A9CA6F-9361-4E84-ABC0-91BC62E6F394}"/>
    <dgm:cxn modelId="{8A748978-AC59-41A6-AF11-17F090EE7358}" type="presOf" srcId="{241F1987-612A-402F-A0A1-9FE2B65101C7}" destId="{8602E068-2BDF-41DF-BE33-49ECB0177537}" srcOrd="1" destOrd="0" presId="urn:microsoft.com/office/officeart/2005/8/layout/list1"/>
    <dgm:cxn modelId="{21B31F96-E80B-4B5D-A2CF-21B217F86550}" type="presOf" srcId="{C2950F1A-3895-42F9-8CFE-40511BB6FD7C}" destId="{5FD39E5B-C0C4-4C15-B87E-B6FD09EA5811}" srcOrd="1" destOrd="0" presId="urn:microsoft.com/office/officeart/2005/8/layout/list1"/>
    <dgm:cxn modelId="{30E91A9A-BDAB-41E4-9BE5-3757164FCFFC}" type="presOf" srcId="{241F1987-612A-402F-A0A1-9FE2B65101C7}" destId="{4E54CD85-5D51-4841-BAA2-DFD8AC08ED91}" srcOrd="0" destOrd="0" presId="urn:microsoft.com/office/officeart/2005/8/layout/list1"/>
    <dgm:cxn modelId="{6B8E46C7-A461-4814-BA55-4BDCE95D60AF}" type="presOf" srcId="{6208EAFD-E7D4-4303-83F5-F6CFC47A8024}" destId="{D1476C0A-6683-418A-B48E-4E7886F14A48}" srcOrd="1" destOrd="0" presId="urn:microsoft.com/office/officeart/2005/8/layout/list1"/>
    <dgm:cxn modelId="{660E13E6-1474-4BEC-AF74-7ECEFE96F9DA}" type="presOf" srcId="{38744B57-0978-4F19-A49C-2496A7D7BCE1}" destId="{25E27A8D-9523-4FED-8A6E-F241CCF5533F}" srcOrd="0" destOrd="0" presId="urn:microsoft.com/office/officeart/2005/8/layout/list1"/>
    <dgm:cxn modelId="{23B2A1B8-4269-4163-B76E-DBB78F547239}" type="presParOf" srcId="{25E27A8D-9523-4FED-8A6E-F241CCF5533F}" destId="{20EB5846-7189-4457-B4F3-95171ADE8FBE}" srcOrd="0" destOrd="0" presId="urn:microsoft.com/office/officeart/2005/8/layout/list1"/>
    <dgm:cxn modelId="{325BBDA2-6B7F-43B4-9ABD-50EE067B930D}" type="presParOf" srcId="{20EB5846-7189-4457-B4F3-95171ADE8FBE}" destId="{4E54CD85-5D51-4841-BAA2-DFD8AC08ED91}" srcOrd="0" destOrd="0" presId="urn:microsoft.com/office/officeart/2005/8/layout/list1"/>
    <dgm:cxn modelId="{1B870505-B93F-4985-96BA-2D85A54280C6}" type="presParOf" srcId="{20EB5846-7189-4457-B4F3-95171ADE8FBE}" destId="{8602E068-2BDF-41DF-BE33-49ECB0177537}" srcOrd="1" destOrd="0" presId="urn:microsoft.com/office/officeart/2005/8/layout/list1"/>
    <dgm:cxn modelId="{737FC066-6994-4F14-AE5A-9AE2738A9B13}" type="presParOf" srcId="{25E27A8D-9523-4FED-8A6E-F241CCF5533F}" destId="{497BBBA5-F57F-49BB-9D94-D2950F92EB74}" srcOrd="1" destOrd="0" presId="urn:microsoft.com/office/officeart/2005/8/layout/list1"/>
    <dgm:cxn modelId="{855D2489-03C0-421E-9E4A-671178DD0626}" type="presParOf" srcId="{25E27A8D-9523-4FED-8A6E-F241CCF5533F}" destId="{30480590-B6BE-4F89-9EF4-B48626D7C27A}" srcOrd="2" destOrd="0" presId="urn:microsoft.com/office/officeart/2005/8/layout/list1"/>
    <dgm:cxn modelId="{D90578E4-A45D-42BA-A5FA-D4C9BB6C17BF}" type="presParOf" srcId="{25E27A8D-9523-4FED-8A6E-F241CCF5533F}" destId="{4AAEDB98-B260-4570-ACE8-87ECED2CC65D}" srcOrd="3" destOrd="0" presId="urn:microsoft.com/office/officeart/2005/8/layout/list1"/>
    <dgm:cxn modelId="{F1AD88B5-1758-4287-8243-0F98F563DAFC}" type="presParOf" srcId="{25E27A8D-9523-4FED-8A6E-F241CCF5533F}" destId="{0EAF807E-7B40-4870-866F-F4E6DC7C6E8B}" srcOrd="4" destOrd="0" presId="urn:microsoft.com/office/officeart/2005/8/layout/list1"/>
    <dgm:cxn modelId="{95EF906F-B6A1-437B-836C-4580E6A09384}" type="presParOf" srcId="{0EAF807E-7B40-4870-866F-F4E6DC7C6E8B}" destId="{ACED32E8-9FEF-4B0F-B78B-901A80BDEF09}" srcOrd="0" destOrd="0" presId="urn:microsoft.com/office/officeart/2005/8/layout/list1"/>
    <dgm:cxn modelId="{2A12B18F-2E5F-47A2-A5D5-CC1DE72D9772}" type="presParOf" srcId="{0EAF807E-7B40-4870-866F-F4E6DC7C6E8B}" destId="{D1476C0A-6683-418A-B48E-4E7886F14A48}" srcOrd="1" destOrd="0" presId="urn:microsoft.com/office/officeart/2005/8/layout/list1"/>
    <dgm:cxn modelId="{99E5AE26-9B70-4C94-ABAC-78257015FE3A}" type="presParOf" srcId="{25E27A8D-9523-4FED-8A6E-F241CCF5533F}" destId="{242D3562-F319-4C9A-8569-4163048B2809}" srcOrd="5" destOrd="0" presId="urn:microsoft.com/office/officeart/2005/8/layout/list1"/>
    <dgm:cxn modelId="{AACFA588-C858-4378-83FE-A06CA42817C7}" type="presParOf" srcId="{25E27A8D-9523-4FED-8A6E-F241CCF5533F}" destId="{F0C71654-C5AE-4E01-BC67-5FBB9582B782}" srcOrd="6" destOrd="0" presId="urn:microsoft.com/office/officeart/2005/8/layout/list1"/>
    <dgm:cxn modelId="{C60347C8-55D5-490E-A48A-7BB6597DBC34}" type="presParOf" srcId="{25E27A8D-9523-4FED-8A6E-F241CCF5533F}" destId="{C6728C97-C0E5-4092-B698-F108C88D64EE}" srcOrd="7" destOrd="0" presId="urn:microsoft.com/office/officeart/2005/8/layout/list1"/>
    <dgm:cxn modelId="{10C43973-948D-4F31-BC8F-B6C3715E8FA7}" type="presParOf" srcId="{25E27A8D-9523-4FED-8A6E-F241CCF5533F}" destId="{5F8BA3AC-DA9B-46AE-B602-3BE38C0FCE81}" srcOrd="8" destOrd="0" presId="urn:microsoft.com/office/officeart/2005/8/layout/list1"/>
    <dgm:cxn modelId="{C6B303C9-7ACA-46A9-8F2E-4EDC80DEE8AF}" type="presParOf" srcId="{5F8BA3AC-DA9B-46AE-B602-3BE38C0FCE81}" destId="{F98D178C-F76C-4E30-91C4-CB1937FDDA5A}" srcOrd="0" destOrd="0" presId="urn:microsoft.com/office/officeart/2005/8/layout/list1"/>
    <dgm:cxn modelId="{25EB616A-F50C-4069-9E7A-29EA0170D466}" type="presParOf" srcId="{5F8BA3AC-DA9B-46AE-B602-3BE38C0FCE81}" destId="{5FD39E5B-C0C4-4C15-B87E-B6FD09EA5811}" srcOrd="1" destOrd="0" presId="urn:microsoft.com/office/officeart/2005/8/layout/list1"/>
    <dgm:cxn modelId="{ABB18575-DF4D-493F-9C30-92A64D596CF3}" type="presParOf" srcId="{25E27A8D-9523-4FED-8A6E-F241CCF5533F}" destId="{B280C6E3-3120-44CF-9B3B-46F5D6FEBCA2}" srcOrd="9" destOrd="0" presId="urn:microsoft.com/office/officeart/2005/8/layout/list1"/>
    <dgm:cxn modelId="{80871F9A-AFB2-461F-B3D5-1999B52787EB}" type="presParOf" srcId="{25E27A8D-9523-4FED-8A6E-F241CCF5533F}" destId="{C6E97788-6C1F-410B-BB79-1BD101046C9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BF061C-A630-4F2D-B150-C15C1A04EA3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CAA3073-6793-4F54-BCD4-9C8FCFB9FBEB}">
      <dgm:prSet phldrT="[Texte]" phldr="0"/>
      <dgm:spPr/>
      <dgm:t>
        <a:bodyPr/>
        <a:lstStyle/>
        <a:p>
          <a:pPr rtl="0"/>
          <a:r>
            <a:rPr lang="fr-FR" dirty="0">
              <a:latin typeface="Arial"/>
            </a:rPr>
            <a:t>Remplissage des valeurs manquantes</a:t>
          </a:r>
          <a:endParaRPr lang="fr-FR" dirty="0"/>
        </a:p>
      </dgm:t>
    </dgm:pt>
    <dgm:pt modelId="{68B2B4A6-ED12-4203-8DF9-3BCF6AEA5B95}" type="parTrans" cxnId="{A75E3A9E-C149-4DE6-AD90-B2768D71AB15}">
      <dgm:prSet/>
      <dgm:spPr/>
      <dgm:t>
        <a:bodyPr/>
        <a:lstStyle/>
        <a:p>
          <a:endParaRPr lang="fr-FR"/>
        </a:p>
      </dgm:t>
    </dgm:pt>
    <dgm:pt modelId="{B8042EC0-E58C-4B07-96F0-7178A54BEC96}" type="sibTrans" cxnId="{A75E3A9E-C149-4DE6-AD90-B2768D71AB15}">
      <dgm:prSet/>
      <dgm:spPr/>
      <dgm:t>
        <a:bodyPr/>
        <a:lstStyle/>
        <a:p>
          <a:endParaRPr lang="fr-FR"/>
        </a:p>
      </dgm:t>
    </dgm:pt>
    <dgm:pt modelId="{F8531458-2063-4DFF-B533-FDE7A00EF683}">
      <dgm:prSet phldrT="[Texte]"/>
      <dgm:spPr/>
      <dgm:t>
        <a:bodyPr/>
        <a:lstStyle/>
        <a:p>
          <a:pPr rtl="0"/>
          <a:r>
            <a:rPr lang="fr-FR" dirty="0">
              <a:latin typeface="Arial"/>
            </a:rPr>
            <a:t>Suppression des doublons</a:t>
          </a:r>
          <a:endParaRPr lang="fr-FR" dirty="0"/>
        </a:p>
      </dgm:t>
    </dgm:pt>
    <dgm:pt modelId="{8083C5E8-3BBF-4F7F-A064-BC9867C2F7F0}" type="parTrans" cxnId="{F71455A5-C53D-40C8-9670-97934967C348}">
      <dgm:prSet/>
      <dgm:spPr/>
      <dgm:t>
        <a:bodyPr/>
        <a:lstStyle/>
        <a:p>
          <a:endParaRPr lang="fr-FR"/>
        </a:p>
      </dgm:t>
    </dgm:pt>
    <dgm:pt modelId="{57B381BC-051F-4CCD-A11E-6FD5EA2A0DF9}" type="sibTrans" cxnId="{F71455A5-C53D-40C8-9670-97934967C348}">
      <dgm:prSet/>
      <dgm:spPr/>
      <dgm:t>
        <a:bodyPr/>
        <a:lstStyle/>
        <a:p>
          <a:endParaRPr lang="fr-FR"/>
        </a:p>
      </dgm:t>
    </dgm:pt>
    <dgm:pt modelId="{AAF576A5-F29F-46A2-A76A-06B81358392C}">
      <dgm:prSet phldrT="[Texte]" phldr="0"/>
      <dgm:spPr/>
      <dgm:t>
        <a:bodyPr/>
        <a:lstStyle/>
        <a:p>
          <a:pPr rtl="0"/>
          <a:r>
            <a:rPr lang="fr-FR">
              <a:latin typeface="Arial"/>
            </a:rPr>
            <a:t>Recodage des variables et modalités</a:t>
          </a:r>
          <a:endParaRPr lang="fr-FR"/>
        </a:p>
      </dgm:t>
    </dgm:pt>
    <dgm:pt modelId="{C7EEA503-443C-4DBB-AA2B-C82DC90D76B8}" type="parTrans" cxnId="{E9C4E30C-2B47-4971-920B-3B260C12E53E}">
      <dgm:prSet/>
      <dgm:spPr/>
      <dgm:t>
        <a:bodyPr/>
        <a:lstStyle/>
        <a:p>
          <a:endParaRPr lang="fr-FR"/>
        </a:p>
      </dgm:t>
    </dgm:pt>
    <dgm:pt modelId="{03591088-AFD3-4216-B0B6-A58C2D519197}" type="sibTrans" cxnId="{E9C4E30C-2B47-4971-920B-3B260C12E53E}">
      <dgm:prSet/>
      <dgm:spPr/>
      <dgm:t>
        <a:bodyPr/>
        <a:lstStyle/>
        <a:p>
          <a:endParaRPr lang="fr-FR"/>
        </a:p>
      </dgm:t>
    </dgm:pt>
    <dgm:pt modelId="{EDD3558E-564E-466B-B959-1F3B4BC1CF57}">
      <dgm:prSet phldrT="[Texte]" phldr="0"/>
      <dgm:spPr/>
      <dgm:t>
        <a:bodyPr/>
        <a:lstStyle/>
        <a:p>
          <a:pPr rtl="0"/>
          <a:r>
            <a:rPr lang="fr-FR" dirty="0">
              <a:latin typeface="Arial"/>
            </a:rPr>
            <a:t>Conversion du budget en variable quantitative discrète</a:t>
          </a:r>
          <a:endParaRPr lang="fr-FR" dirty="0"/>
        </a:p>
      </dgm:t>
    </dgm:pt>
    <dgm:pt modelId="{5F570B44-BE50-476F-9B13-EEC8112C08EA}" type="parTrans" cxnId="{DBDA14CD-C992-4086-9D8E-21554DE0009A}">
      <dgm:prSet/>
      <dgm:spPr/>
      <dgm:t>
        <a:bodyPr/>
        <a:lstStyle/>
        <a:p>
          <a:endParaRPr lang="fr-FR"/>
        </a:p>
      </dgm:t>
    </dgm:pt>
    <dgm:pt modelId="{58DF148A-6725-4694-9BDB-4C41D5CF1E45}" type="sibTrans" cxnId="{DBDA14CD-C992-4086-9D8E-21554DE0009A}">
      <dgm:prSet/>
      <dgm:spPr/>
      <dgm:t>
        <a:bodyPr/>
        <a:lstStyle/>
        <a:p>
          <a:endParaRPr lang="fr-FR"/>
        </a:p>
      </dgm:t>
    </dgm:pt>
    <dgm:pt modelId="{54604BFC-86AA-496E-A24C-F722312A5AE6}">
      <dgm:prSet phldrT="[Texte]" phldr="0"/>
      <dgm:spPr/>
      <dgm:t>
        <a:bodyPr/>
        <a:lstStyle/>
        <a:p>
          <a:pPr rtl="0"/>
          <a:r>
            <a:rPr lang="fr-FR" dirty="0">
              <a:latin typeface="Arial"/>
            </a:rPr>
            <a:t>Suppression des personnes non-ciblées</a:t>
          </a:r>
          <a:endParaRPr lang="fr-FR" dirty="0"/>
        </a:p>
      </dgm:t>
    </dgm:pt>
    <dgm:pt modelId="{9CCAEA9B-C8A7-429B-91AD-38F886251960}" type="parTrans" cxnId="{E130E248-94BA-48D3-B950-66F4394EECDA}">
      <dgm:prSet/>
      <dgm:spPr/>
      <dgm:t>
        <a:bodyPr/>
        <a:lstStyle/>
        <a:p>
          <a:endParaRPr lang="fr-FR"/>
        </a:p>
      </dgm:t>
    </dgm:pt>
    <dgm:pt modelId="{6ED72570-9F4A-4E04-9B9E-0DC6FEF0FFC0}" type="sibTrans" cxnId="{E130E248-94BA-48D3-B950-66F4394EECDA}">
      <dgm:prSet/>
      <dgm:spPr/>
      <dgm:t>
        <a:bodyPr/>
        <a:lstStyle/>
        <a:p>
          <a:endParaRPr lang="fr-FR"/>
        </a:p>
      </dgm:t>
    </dgm:pt>
    <dgm:pt modelId="{517F5E61-0B07-45C3-AF51-1B20C2CA535B}" type="pres">
      <dgm:prSet presAssocID="{C4BF061C-A630-4F2D-B150-C15C1A04EA34}" presName="Name0" presStyleCnt="0">
        <dgm:presLayoutVars>
          <dgm:dir/>
          <dgm:resizeHandles val="exact"/>
        </dgm:presLayoutVars>
      </dgm:prSet>
      <dgm:spPr/>
    </dgm:pt>
    <dgm:pt modelId="{5564D874-B946-4448-B91E-96DCAD763775}" type="pres">
      <dgm:prSet presAssocID="{DCAA3073-6793-4F54-BCD4-9C8FCFB9FBEB}" presName="node" presStyleLbl="node1" presStyleIdx="0" presStyleCnt="5">
        <dgm:presLayoutVars>
          <dgm:bulletEnabled val="1"/>
        </dgm:presLayoutVars>
      </dgm:prSet>
      <dgm:spPr/>
    </dgm:pt>
    <dgm:pt modelId="{56A18B69-63AE-499E-A878-8B5939868C5A}" type="pres">
      <dgm:prSet presAssocID="{B8042EC0-E58C-4B07-96F0-7178A54BEC96}" presName="sibTrans" presStyleLbl="sibTrans1D1" presStyleIdx="0" presStyleCnt="4"/>
      <dgm:spPr/>
    </dgm:pt>
    <dgm:pt modelId="{8683F60F-CB71-4F55-A5A8-402DCB0C4AA3}" type="pres">
      <dgm:prSet presAssocID="{B8042EC0-E58C-4B07-96F0-7178A54BEC96}" presName="connectorText" presStyleLbl="sibTrans1D1" presStyleIdx="0" presStyleCnt="4"/>
      <dgm:spPr/>
    </dgm:pt>
    <dgm:pt modelId="{D2AA278F-BCA5-49A5-AB91-2DBAEE298834}" type="pres">
      <dgm:prSet presAssocID="{F8531458-2063-4DFF-B533-FDE7A00EF683}" presName="node" presStyleLbl="node1" presStyleIdx="1" presStyleCnt="5">
        <dgm:presLayoutVars>
          <dgm:bulletEnabled val="1"/>
        </dgm:presLayoutVars>
      </dgm:prSet>
      <dgm:spPr/>
    </dgm:pt>
    <dgm:pt modelId="{65E40964-017F-4BCF-B1C4-5052900C1841}" type="pres">
      <dgm:prSet presAssocID="{57B381BC-051F-4CCD-A11E-6FD5EA2A0DF9}" presName="sibTrans" presStyleLbl="sibTrans1D1" presStyleIdx="1" presStyleCnt="4"/>
      <dgm:spPr/>
    </dgm:pt>
    <dgm:pt modelId="{E52F32BB-0F0B-4B2A-AF5E-B30267FC853D}" type="pres">
      <dgm:prSet presAssocID="{57B381BC-051F-4CCD-A11E-6FD5EA2A0DF9}" presName="connectorText" presStyleLbl="sibTrans1D1" presStyleIdx="1" presStyleCnt="4"/>
      <dgm:spPr/>
    </dgm:pt>
    <dgm:pt modelId="{C1B10502-6F7D-4E41-AC24-70ADDE58F298}" type="pres">
      <dgm:prSet presAssocID="{AAF576A5-F29F-46A2-A76A-06B81358392C}" presName="node" presStyleLbl="node1" presStyleIdx="2" presStyleCnt="5">
        <dgm:presLayoutVars>
          <dgm:bulletEnabled val="1"/>
        </dgm:presLayoutVars>
      </dgm:prSet>
      <dgm:spPr/>
    </dgm:pt>
    <dgm:pt modelId="{F6B5BDA8-693C-4A45-BA48-28845F42D8C2}" type="pres">
      <dgm:prSet presAssocID="{03591088-AFD3-4216-B0B6-A58C2D519197}" presName="sibTrans" presStyleLbl="sibTrans1D1" presStyleIdx="2" presStyleCnt="4"/>
      <dgm:spPr/>
    </dgm:pt>
    <dgm:pt modelId="{02006FB0-0513-4AC1-96C1-9A1E527A9AA4}" type="pres">
      <dgm:prSet presAssocID="{03591088-AFD3-4216-B0B6-A58C2D519197}" presName="connectorText" presStyleLbl="sibTrans1D1" presStyleIdx="2" presStyleCnt="4"/>
      <dgm:spPr/>
    </dgm:pt>
    <dgm:pt modelId="{E7E03B05-DF64-4049-B403-68939EE06FDD}" type="pres">
      <dgm:prSet presAssocID="{EDD3558E-564E-466B-B959-1F3B4BC1CF57}" presName="node" presStyleLbl="node1" presStyleIdx="3" presStyleCnt="5">
        <dgm:presLayoutVars>
          <dgm:bulletEnabled val="1"/>
        </dgm:presLayoutVars>
      </dgm:prSet>
      <dgm:spPr/>
    </dgm:pt>
    <dgm:pt modelId="{C4AFAA83-74DB-4F1A-A1A7-3F31B7A0CC35}" type="pres">
      <dgm:prSet presAssocID="{58DF148A-6725-4694-9BDB-4C41D5CF1E45}" presName="sibTrans" presStyleLbl="sibTrans1D1" presStyleIdx="3" presStyleCnt="4"/>
      <dgm:spPr/>
    </dgm:pt>
    <dgm:pt modelId="{840EB0AC-67FA-4151-B09D-69A30F7684A9}" type="pres">
      <dgm:prSet presAssocID="{58DF148A-6725-4694-9BDB-4C41D5CF1E45}" presName="connectorText" presStyleLbl="sibTrans1D1" presStyleIdx="3" presStyleCnt="4"/>
      <dgm:spPr/>
    </dgm:pt>
    <dgm:pt modelId="{04EAB1F7-0C87-48A5-B789-55EA6C2C75E7}" type="pres">
      <dgm:prSet presAssocID="{54604BFC-86AA-496E-A24C-F722312A5AE6}" presName="node" presStyleLbl="node1" presStyleIdx="4" presStyleCnt="5">
        <dgm:presLayoutVars>
          <dgm:bulletEnabled val="1"/>
        </dgm:presLayoutVars>
      </dgm:prSet>
      <dgm:spPr/>
    </dgm:pt>
  </dgm:ptLst>
  <dgm:cxnLst>
    <dgm:cxn modelId="{E9C4E30C-2B47-4971-920B-3B260C12E53E}" srcId="{C4BF061C-A630-4F2D-B150-C15C1A04EA34}" destId="{AAF576A5-F29F-46A2-A76A-06B81358392C}" srcOrd="2" destOrd="0" parTransId="{C7EEA503-443C-4DBB-AA2B-C82DC90D76B8}" sibTransId="{03591088-AFD3-4216-B0B6-A58C2D519197}"/>
    <dgm:cxn modelId="{CFCA4030-5957-4482-9883-42DDEAB08FE6}" type="presOf" srcId="{57B381BC-051F-4CCD-A11E-6FD5EA2A0DF9}" destId="{65E40964-017F-4BCF-B1C4-5052900C1841}" srcOrd="0" destOrd="0" presId="urn:microsoft.com/office/officeart/2005/8/layout/bProcess3"/>
    <dgm:cxn modelId="{E130E248-94BA-48D3-B950-66F4394EECDA}" srcId="{C4BF061C-A630-4F2D-B150-C15C1A04EA34}" destId="{54604BFC-86AA-496E-A24C-F722312A5AE6}" srcOrd="4" destOrd="0" parTransId="{9CCAEA9B-C8A7-429B-91AD-38F886251960}" sibTransId="{6ED72570-9F4A-4E04-9B9E-0DC6FEF0FFC0}"/>
    <dgm:cxn modelId="{CA998F4A-47C0-4037-8CA7-E62AD1E6C014}" type="presOf" srcId="{03591088-AFD3-4216-B0B6-A58C2D519197}" destId="{02006FB0-0513-4AC1-96C1-9A1E527A9AA4}" srcOrd="1" destOrd="0" presId="urn:microsoft.com/office/officeart/2005/8/layout/bProcess3"/>
    <dgm:cxn modelId="{8E64D354-BB61-41FC-9713-A1619B9E9B47}" type="presOf" srcId="{DCAA3073-6793-4F54-BCD4-9C8FCFB9FBEB}" destId="{5564D874-B946-4448-B91E-96DCAD763775}" srcOrd="0" destOrd="0" presId="urn:microsoft.com/office/officeart/2005/8/layout/bProcess3"/>
    <dgm:cxn modelId="{73DEA17C-0624-4E77-BF73-DA310D4BCBB2}" type="presOf" srcId="{F8531458-2063-4DFF-B533-FDE7A00EF683}" destId="{D2AA278F-BCA5-49A5-AB91-2DBAEE298834}" srcOrd="0" destOrd="0" presId="urn:microsoft.com/office/officeart/2005/8/layout/bProcess3"/>
    <dgm:cxn modelId="{EC5ABC7C-8926-4DF5-A595-A3441251522D}" type="presOf" srcId="{58DF148A-6725-4694-9BDB-4C41D5CF1E45}" destId="{840EB0AC-67FA-4151-B09D-69A30F7684A9}" srcOrd="1" destOrd="0" presId="urn:microsoft.com/office/officeart/2005/8/layout/bProcess3"/>
    <dgm:cxn modelId="{E0DA2586-CE1D-42A2-B75A-2B5470FB9CD8}" type="presOf" srcId="{58DF148A-6725-4694-9BDB-4C41D5CF1E45}" destId="{C4AFAA83-74DB-4F1A-A1A7-3F31B7A0CC35}" srcOrd="0" destOrd="0" presId="urn:microsoft.com/office/officeart/2005/8/layout/bProcess3"/>
    <dgm:cxn modelId="{FC9FF587-1533-45A8-8F6A-47CBADD4EE6A}" type="presOf" srcId="{C4BF061C-A630-4F2D-B150-C15C1A04EA34}" destId="{517F5E61-0B07-45C3-AF51-1B20C2CA535B}" srcOrd="0" destOrd="0" presId="urn:microsoft.com/office/officeart/2005/8/layout/bProcess3"/>
    <dgm:cxn modelId="{A648C888-B99E-4A84-8B06-8DB6B62B9018}" type="presOf" srcId="{B8042EC0-E58C-4B07-96F0-7178A54BEC96}" destId="{8683F60F-CB71-4F55-A5A8-402DCB0C4AA3}" srcOrd="1" destOrd="0" presId="urn:microsoft.com/office/officeart/2005/8/layout/bProcess3"/>
    <dgm:cxn modelId="{5403E092-FF68-4AEB-B766-460D793A2E54}" type="presOf" srcId="{57B381BC-051F-4CCD-A11E-6FD5EA2A0DF9}" destId="{E52F32BB-0F0B-4B2A-AF5E-B30267FC853D}" srcOrd="1" destOrd="0" presId="urn:microsoft.com/office/officeart/2005/8/layout/bProcess3"/>
    <dgm:cxn modelId="{A75E3A9E-C149-4DE6-AD90-B2768D71AB15}" srcId="{C4BF061C-A630-4F2D-B150-C15C1A04EA34}" destId="{DCAA3073-6793-4F54-BCD4-9C8FCFB9FBEB}" srcOrd="0" destOrd="0" parTransId="{68B2B4A6-ED12-4203-8DF9-3BCF6AEA5B95}" sibTransId="{B8042EC0-E58C-4B07-96F0-7178A54BEC96}"/>
    <dgm:cxn modelId="{F71455A5-C53D-40C8-9670-97934967C348}" srcId="{C4BF061C-A630-4F2D-B150-C15C1A04EA34}" destId="{F8531458-2063-4DFF-B533-FDE7A00EF683}" srcOrd="1" destOrd="0" parTransId="{8083C5E8-3BBF-4F7F-A064-BC9867C2F7F0}" sibTransId="{57B381BC-051F-4CCD-A11E-6FD5EA2A0DF9}"/>
    <dgm:cxn modelId="{B8EC89C9-E695-46E9-B27E-F22F6DF8AF5D}" type="presOf" srcId="{03591088-AFD3-4216-B0B6-A58C2D519197}" destId="{F6B5BDA8-693C-4A45-BA48-28845F42D8C2}" srcOrd="0" destOrd="0" presId="urn:microsoft.com/office/officeart/2005/8/layout/bProcess3"/>
    <dgm:cxn modelId="{DBDA14CD-C992-4086-9D8E-21554DE0009A}" srcId="{C4BF061C-A630-4F2D-B150-C15C1A04EA34}" destId="{EDD3558E-564E-466B-B959-1F3B4BC1CF57}" srcOrd="3" destOrd="0" parTransId="{5F570B44-BE50-476F-9B13-EEC8112C08EA}" sibTransId="{58DF148A-6725-4694-9BDB-4C41D5CF1E45}"/>
    <dgm:cxn modelId="{435980DE-E025-4BF6-AB84-D45A8C9629B7}" type="presOf" srcId="{AAF576A5-F29F-46A2-A76A-06B81358392C}" destId="{C1B10502-6F7D-4E41-AC24-70ADDE58F298}" srcOrd="0" destOrd="0" presId="urn:microsoft.com/office/officeart/2005/8/layout/bProcess3"/>
    <dgm:cxn modelId="{11A1DDE1-1FEF-4A01-A009-8BB7A14E65BD}" type="presOf" srcId="{B8042EC0-E58C-4B07-96F0-7178A54BEC96}" destId="{56A18B69-63AE-499E-A878-8B5939868C5A}" srcOrd="0" destOrd="0" presId="urn:microsoft.com/office/officeart/2005/8/layout/bProcess3"/>
    <dgm:cxn modelId="{77ADBCF1-71F0-4BA4-8EE8-E17FD2325835}" type="presOf" srcId="{EDD3558E-564E-466B-B959-1F3B4BC1CF57}" destId="{E7E03B05-DF64-4049-B403-68939EE06FDD}" srcOrd="0" destOrd="0" presId="urn:microsoft.com/office/officeart/2005/8/layout/bProcess3"/>
    <dgm:cxn modelId="{6C9F80F3-0BB2-46B3-A177-B6B38901D418}" type="presOf" srcId="{54604BFC-86AA-496E-A24C-F722312A5AE6}" destId="{04EAB1F7-0C87-48A5-B789-55EA6C2C75E7}" srcOrd="0" destOrd="0" presId="urn:microsoft.com/office/officeart/2005/8/layout/bProcess3"/>
    <dgm:cxn modelId="{B7C9A994-C7C5-4E69-BD09-878685BA0068}" type="presParOf" srcId="{517F5E61-0B07-45C3-AF51-1B20C2CA535B}" destId="{5564D874-B946-4448-B91E-96DCAD763775}" srcOrd="0" destOrd="0" presId="urn:microsoft.com/office/officeart/2005/8/layout/bProcess3"/>
    <dgm:cxn modelId="{10264E80-142C-4A7D-99FE-6223222B726D}" type="presParOf" srcId="{517F5E61-0B07-45C3-AF51-1B20C2CA535B}" destId="{56A18B69-63AE-499E-A878-8B5939868C5A}" srcOrd="1" destOrd="0" presId="urn:microsoft.com/office/officeart/2005/8/layout/bProcess3"/>
    <dgm:cxn modelId="{FB98A17C-8356-46D4-AFAD-676FBAF2A462}" type="presParOf" srcId="{56A18B69-63AE-499E-A878-8B5939868C5A}" destId="{8683F60F-CB71-4F55-A5A8-402DCB0C4AA3}" srcOrd="0" destOrd="0" presId="urn:microsoft.com/office/officeart/2005/8/layout/bProcess3"/>
    <dgm:cxn modelId="{56BE5A30-1EFC-4E68-8FCC-528FF977508F}" type="presParOf" srcId="{517F5E61-0B07-45C3-AF51-1B20C2CA535B}" destId="{D2AA278F-BCA5-49A5-AB91-2DBAEE298834}" srcOrd="2" destOrd="0" presId="urn:microsoft.com/office/officeart/2005/8/layout/bProcess3"/>
    <dgm:cxn modelId="{C3297FD1-0F30-4404-9D8E-43F4A86851B3}" type="presParOf" srcId="{517F5E61-0B07-45C3-AF51-1B20C2CA535B}" destId="{65E40964-017F-4BCF-B1C4-5052900C1841}" srcOrd="3" destOrd="0" presId="urn:microsoft.com/office/officeart/2005/8/layout/bProcess3"/>
    <dgm:cxn modelId="{9900AEC8-0E7D-44B4-B9D9-94BE3490F22E}" type="presParOf" srcId="{65E40964-017F-4BCF-B1C4-5052900C1841}" destId="{E52F32BB-0F0B-4B2A-AF5E-B30267FC853D}" srcOrd="0" destOrd="0" presId="urn:microsoft.com/office/officeart/2005/8/layout/bProcess3"/>
    <dgm:cxn modelId="{379195A2-F754-4BE1-8DCE-0AF112F75D03}" type="presParOf" srcId="{517F5E61-0B07-45C3-AF51-1B20C2CA535B}" destId="{C1B10502-6F7D-4E41-AC24-70ADDE58F298}" srcOrd="4" destOrd="0" presId="urn:microsoft.com/office/officeart/2005/8/layout/bProcess3"/>
    <dgm:cxn modelId="{06169034-A969-4073-A784-B8FC25E41EA7}" type="presParOf" srcId="{517F5E61-0B07-45C3-AF51-1B20C2CA535B}" destId="{F6B5BDA8-693C-4A45-BA48-28845F42D8C2}" srcOrd="5" destOrd="0" presId="urn:microsoft.com/office/officeart/2005/8/layout/bProcess3"/>
    <dgm:cxn modelId="{6A2513A4-A7A1-431A-8CDA-2A8C99ECCBD7}" type="presParOf" srcId="{F6B5BDA8-693C-4A45-BA48-28845F42D8C2}" destId="{02006FB0-0513-4AC1-96C1-9A1E527A9AA4}" srcOrd="0" destOrd="0" presId="urn:microsoft.com/office/officeart/2005/8/layout/bProcess3"/>
    <dgm:cxn modelId="{071688E8-CAED-4D28-9A3A-1705C4193CE6}" type="presParOf" srcId="{517F5E61-0B07-45C3-AF51-1B20C2CA535B}" destId="{E7E03B05-DF64-4049-B403-68939EE06FDD}" srcOrd="6" destOrd="0" presId="urn:microsoft.com/office/officeart/2005/8/layout/bProcess3"/>
    <dgm:cxn modelId="{01ECA76F-E820-4666-9C3A-619E71A87AE2}" type="presParOf" srcId="{517F5E61-0B07-45C3-AF51-1B20C2CA535B}" destId="{C4AFAA83-74DB-4F1A-A1A7-3F31B7A0CC35}" srcOrd="7" destOrd="0" presId="urn:microsoft.com/office/officeart/2005/8/layout/bProcess3"/>
    <dgm:cxn modelId="{2C99757D-337A-4F66-9DED-B2BDE84038BB}" type="presParOf" srcId="{C4AFAA83-74DB-4F1A-A1A7-3F31B7A0CC35}" destId="{840EB0AC-67FA-4151-B09D-69A30F7684A9}" srcOrd="0" destOrd="0" presId="urn:microsoft.com/office/officeart/2005/8/layout/bProcess3"/>
    <dgm:cxn modelId="{42B0BFE0-5D5B-4DC7-97F2-652334B6492B}" type="presParOf" srcId="{517F5E61-0B07-45C3-AF51-1B20C2CA535B}" destId="{04EAB1F7-0C87-48A5-B789-55EA6C2C75E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318C7F-F953-4A26-8DAA-F0556F1B43A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2CEE332-8BCA-4D55-894E-81B55DF9A5A8}">
      <dgm:prSet phldrT="[Texte]" phldr="0"/>
      <dgm:spPr/>
      <dgm:t>
        <a:bodyPr/>
        <a:lstStyle/>
        <a:p>
          <a:r>
            <a:rPr lang="fr-FR">
              <a:latin typeface="Arial"/>
            </a:rPr>
            <a:t>La phase préliminaire est très importante</a:t>
          </a:r>
          <a:endParaRPr lang="fr-FR"/>
        </a:p>
      </dgm:t>
    </dgm:pt>
    <dgm:pt modelId="{3910BF97-608A-48F2-97FC-1A4AC69FE79D}" type="parTrans" cxnId="{EAEAA2FE-75E8-47BC-94EC-AD4652C28D8E}">
      <dgm:prSet/>
      <dgm:spPr/>
      <dgm:t>
        <a:bodyPr/>
        <a:lstStyle/>
        <a:p>
          <a:endParaRPr lang="fr-FR"/>
        </a:p>
      </dgm:t>
    </dgm:pt>
    <dgm:pt modelId="{84B5C60F-BE1F-4F7A-952D-2206810EF975}" type="sibTrans" cxnId="{EAEAA2FE-75E8-47BC-94EC-AD4652C28D8E}">
      <dgm:prSet/>
      <dgm:spPr/>
      <dgm:t>
        <a:bodyPr/>
        <a:lstStyle/>
        <a:p>
          <a:endParaRPr lang="fr-FR"/>
        </a:p>
      </dgm:t>
    </dgm:pt>
    <dgm:pt modelId="{2CF2B051-AFF5-4A53-9E25-BC2223EF6192}">
      <dgm:prSet phldrT="[Texte]" phldr="0"/>
      <dgm:spPr/>
      <dgm:t>
        <a:bodyPr/>
        <a:lstStyle/>
        <a:p>
          <a:pPr rtl="0"/>
          <a:r>
            <a:rPr lang="fr-FR">
              <a:latin typeface="Arial"/>
            </a:rPr>
            <a:t>Choisir des axes d'analyse réalisable et pertinant</a:t>
          </a:r>
          <a:endParaRPr lang="fr-FR"/>
        </a:p>
      </dgm:t>
    </dgm:pt>
    <dgm:pt modelId="{9829DC5A-D85B-4AEE-AE22-D33716896845}" type="parTrans" cxnId="{111D22F6-6214-44EC-8875-F2C9C89FAA7D}">
      <dgm:prSet/>
      <dgm:spPr/>
      <dgm:t>
        <a:bodyPr/>
        <a:lstStyle/>
        <a:p>
          <a:endParaRPr lang="fr-FR"/>
        </a:p>
      </dgm:t>
    </dgm:pt>
    <dgm:pt modelId="{A65BFF8F-D911-45EC-BCD1-79FDDA8E3FEB}" type="sibTrans" cxnId="{111D22F6-6214-44EC-8875-F2C9C89FAA7D}">
      <dgm:prSet/>
      <dgm:spPr/>
      <dgm:t>
        <a:bodyPr/>
        <a:lstStyle/>
        <a:p>
          <a:endParaRPr lang="fr-FR"/>
        </a:p>
      </dgm:t>
    </dgm:pt>
    <dgm:pt modelId="{2552F615-F203-4C84-BB49-51EEAE8AA454}">
      <dgm:prSet phldrT="[Texte]" phldr="0"/>
      <dgm:spPr/>
      <dgm:t>
        <a:bodyPr/>
        <a:lstStyle/>
        <a:p>
          <a:pPr rtl="0"/>
          <a:r>
            <a:rPr lang="fr-FR">
              <a:latin typeface="Arial"/>
            </a:rPr>
            <a:t>Le redressement se révèle souvent inutile (pour justifier l'ajout de complexité)</a:t>
          </a:r>
          <a:endParaRPr lang="fr-FR"/>
        </a:p>
      </dgm:t>
    </dgm:pt>
    <dgm:pt modelId="{174E81CB-40FA-4441-BF19-93B60F40CD7C}" type="parTrans" cxnId="{16CBC01D-473D-4141-BA57-56476C52F9A5}">
      <dgm:prSet/>
      <dgm:spPr/>
      <dgm:t>
        <a:bodyPr/>
        <a:lstStyle/>
        <a:p>
          <a:endParaRPr lang="fr-FR"/>
        </a:p>
      </dgm:t>
    </dgm:pt>
    <dgm:pt modelId="{9ED4895E-C639-43DF-9DBD-E6C0CD5344AA}" type="sibTrans" cxnId="{16CBC01D-473D-4141-BA57-56476C52F9A5}">
      <dgm:prSet/>
      <dgm:spPr/>
      <dgm:t>
        <a:bodyPr/>
        <a:lstStyle/>
        <a:p>
          <a:endParaRPr lang="fr-FR"/>
        </a:p>
      </dgm:t>
    </dgm:pt>
    <dgm:pt modelId="{511324E2-11A7-4B0E-A179-83C871AC1F65}">
      <dgm:prSet phldrT="[Texte]" phldr="0"/>
      <dgm:spPr/>
      <dgm:t>
        <a:bodyPr/>
        <a:lstStyle/>
        <a:p>
          <a:pPr rtl="0"/>
          <a:r>
            <a:rPr lang="fr-FR">
              <a:latin typeface="Arial"/>
            </a:rPr>
            <a:t>Pour un échantillon assez grand, le plan simple se révèle assez puissant</a:t>
          </a:r>
          <a:endParaRPr lang="fr-FR"/>
        </a:p>
      </dgm:t>
    </dgm:pt>
    <dgm:pt modelId="{BF1D2F81-998F-4C09-8AEC-CA6A91A67035}" type="parTrans" cxnId="{A672FA76-43C5-443D-A5B4-6A04BDDFDAD0}">
      <dgm:prSet/>
      <dgm:spPr/>
      <dgm:t>
        <a:bodyPr/>
        <a:lstStyle/>
        <a:p>
          <a:endParaRPr lang="fr-FR"/>
        </a:p>
      </dgm:t>
    </dgm:pt>
    <dgm:pt modelId="{7A19747F-3C8C-4588-B0AD-A8AB7882899D}" type="sibTrans" cxnId="{A672FA76-43C5-443D-A5B4-6A04BDDFDAD0}">
      <dgm:prSet/>
      <dgm:spPr/>
      <dgm:t>
        <a:bodyPr/>
        <a:lstStyle/>
        <a:p>
          <a:endParaRPr lang="fr-FR"/>
        </a:p>
      </dgm:t>
    </dgm:pt>
    <dgm:pt modelId="{2CE9FE2E-D101-4A62-AE8A-74A81CE445E1}">
      <dgm:prSet phldrT="[Texte]" phldr="0"/>
      <dgm:spPr/>
      <dgm:t>
        <a:bodyPr/>
        <a:lstStyle/>
        <a:p>
          <a:pPr rtl="0"/>
          <a:r>
            <a:rPr lang="fr-FR"/>
            <a:t>Améliorer la collecte de données pour mieux représenter la population cible</a:t>
          </a:r>
          <a:r>
            <a:rPr lang="fr-FR">
              <a:latin typeface="Arial"/>
            </a:rPr>
            <a:t> pour les enquêtes futures</a:t>
          </a:r>
          <a:endParaRPr lang="fr-FR"/>
        </a:p>
      </dgm:t>
    </dgm:pt>
    <dgm:pt modelId="{4496D1B5-C9AA-4ED2-B0C8-A5CBA993B825}" type="parTrans" cxnId="{3BC2AB99-881B-4CF7-B9E3-5A4F161F7CE1}">
      <dgm:prSet/>
      <dgm:spPr/>
      <dgm:t>
        <a:bodyPr/>
        <a:lstStyle/>
        <a:p>
          <a:endParaRPr lang="fr-FR"/>
        </a:p>
      </dgm:t>
    </dgm:pt>
    <dgm:pt modelId="{6C2CFE39-7C90-4407-912E-C9B9FF5DB930}" type="sibTrans" cxnId="{3BC2AB99-881B-4CF7-B9E3-5A4F161F7CE1}">
      <dgm:prSet/>
      <dgm:spPr/>
      <dgm:t>
        <a:bodyPr/>
        <a:lstStyle/>
        <a:p>
          <a:endParaRPr lang="fr-FR"/>
        </a:p>
      </dgm:t>
    </dgm:pt>
    <dgm:pt modelId="{6C9CF4D2-8AAA-4299-8280-E4AD70493E0C}">
      <dgm:prSet phldr="0"/>
      <dgm:spPr/>
      <dgm:t>
        <a:bodyPr/>
        <a:lstStyle/>
        <a:p>
          <a:pPr rtl="0"/>
          <a:r>
            <a:rPr lang="fr-FR"/>
            <a:t>Envisager des plans d'échantillonnage plus complexes</a:t>
          </a:r>
          <a:r>
            <a:rPr lang="fr-FR">
              <a:latin typeface="Arial"/>
            </a:rPr>
            <a:t>(proportionnel ou optimal) en fonction de nos connaissances antérieurs (données)</a:t>
          </a:r>
        </a:p>
      </dgm:t>
    </dgm:pt>
    <dgm:pt modelId="{154AF0C3-438F-43D8-8657-1CBDA3BC7C29}" type="parTrans" cxnId="{5260B91D-5B48-4016-92E9-2158CE799EB0}">
      <dgm:prSet/>
      <dgm:spPr/>
    </dgm:pt>
    <dgm:pt modelId="{26F9F1F9-F355-44E7-97AF-126084DA5E75}" type="sibTrans" cxnId="{5260B91D-5B48-4016-92E9-2158CE799EB0}">
      <dgm:prSet/>
      <dgm:spPr/>
      <dgm:t>
        <a:bodyPr/>
        <a:lstStyle/>
        <a:p>
          <a:endParaRPr lang="fr-FR"/>
        </a:p>
      </dgm:t>
    </dgm:pt>
    <dgm:pt modelId="{10049554-25F4-4C11-92DF-DBEF417F458D}">
      <dgm:prSet phldr="0"/>
      <dgm:spPr/>
      <dgm:t>
        <a:bodyPr/>
        <a:lstStyle/>
        <a:p>
          <a:pPr rtl="0"/>
          <a:r>
            <a:rPr lang="fr-FR">
              <a:latin typeface="Arial"/>
            </a:rPr>
            <a:t>Proportion de personnes qui consomment des fast-food est de 48%</a:t>
          </a:r>
        </a:p>
      </dgm:t>
    </dgm:pt>
    <dgm:pt modelId="{7F10CC20-3721-42C9-A37D-7EC1D569DDA6}" type="parTrans" cxnId="{1E268E43-5670-43D3-98D7-78BBC15D5A16}">
      <dgm:prSet/>
      <dgm:spPr/>
    </dgm:pt>
    <dgm:pt modelId="{4EBDFE9A-CBF9-4BAB-A173-DBE455B8E056}" type="sibTrans" cxnId="{1E268E43-5670-43D3-98D7-78BBC15D5A16}">
      <dgm:prSet/>
      <dgm:spPr/>
      <dgm:t>
        <a:bodyPr/>
        <a:lstStyle/>
        <a:p>
          <a:endParaRPr lang="fr-FR"/>
        </a:p>
      </dgm:t>
    </dgm:pt>
    <dgm:pt modelId="{E8A93999-2ED1-4B25-9BEF-4D740EC4D19C}">
      <dgm:prSet phldr="0"/>
      <dgm:spPr/>
      <dgm:t>
        <a:bodyPr/>
        <a:lstStyle/>
        <a:p>
          <a:pPr rtl="0"/>
          <a:r>
            <a:rPr lang="fr-FR">
              <a:latin typeface="Calibri"/>
              <a:ea typeface="Calibri"/>
              <a:cs typeface="Calibri"/>
            </a:rPr>
            <a:t>La proportion de personnes qui mangent en dehors du campus est de 6%</a:t>
          </a:r>
          <a:endParaRPr lang="fr-FR">
            <a:latin typeface="Arial"/>
          </a:endParaRPr>
        </a:p>
      </dgm:t>
    </dgm:pt>
    <dgm:pt modelId="{858F9D15-6EC9-4FD6-A7BB-BA729917EA90}" type="parTrans" cxnId="{E2637E3F-DAF8-40F5-9B17-CB1148866586}">
      <dgm:prSet/>
      <dgm:spPr/>
    </dgm:pt>
    <dgm:pt modelId="{F8C54017-44C8-4B72-94B1-687502EF859D}" type="sibTrans" cxnId="{E2637E3F-DAF8-40F5-9B17-CB1148866586}">
      <dgm:prSet/>
      <dgm:spPr/>
      <dgm:t>
        <a:bodyPr/>
        <a:lstStyle/>
        <a:p>
          <a:endParaRPr lang="fr-FR"/>
        </a:p>
      </dgm:t>
    </dgm:pt>
    <dgm:pt modelId="{0ECB34A1-00EB-4E1E-9322-0AF4C4D3AEDF}">
      <dgm:prSet phldr="0"/>
      <dgm:spPr/>
      <dgm:t>
        <a:bodyPr/>
        <a:lstStyle/>
        <a:p>
          <a:pPr rtl="0"/>
          <a:r>
            <a:rPr lang="fr-FR">
              <a:latin typeface="Calibri"/>
              <a:ea typeface="Calibri"/>
              <a:cs typeface="Calibri"/>
            </a:rPr>
            <a:t>Le budget moyen est de 7€</a:t>
          </a:r>
        </a:p>
      </dgm:t>
    </dgm:pt>
    <dgm:pt modelId="{BC18A14E-7947-4F5D-A8CD-550B8D0F7706}" type="parTrans" cxnId="{A451BDE4-6EF6-478F-850D-14BDC129E19E}">
      <dgm:prSet/>
      <dgm:spPr/>
    </dgm:pt>
    <dgm:pt modelId="{03888283-B706-4D3D-8D8A-6D8A9FF56F7D}" type="sibTrans" cxnId="{A451BDE4-6EF6-478F-850D-14BDC129E19E}">
      <dgm:prSet/>
      <dgm:spPr/>
      <dgm:t>
        <a:bodyPr/>
        <a:lstStyle/>
        <a:p>
          <a:endParaRPr lang="fr-FR"/>
        </a:p>
      </dgm:t>
    </dgm:pt>
    <dgm:pt modelId="{FC13B333-727F-4C72-8DA9-1341E120DCE5}" type="pres">
      <dgm:prSet presAssocID="{34318C7F-F953-4A26-8DAA-F0556F1B43A3}" presName="Name0" presStyleCnt="0">
        <dgm:presLayoutVars>
          <dgm:dir/>
          <dgm:resizeHandles val="exact"/>
        </dgm:presLayoutVars>
      </dgm:prSet>
      <dgm:spPr/>
    </dgm:pt>
    <dgm:pt modelId="{FD923115-A95A-476B-BB61-E5FB0BD006F8}" type="pres">
      <dgm:prSet presAssocID="{10049554-25F4-4C11-92DF-DBEF417F458D}" presName="node" presStyleLbl="node1" presStyleIdx="0" presStyleCnt="9">
        <dgm:presLayoutVars>
          <dgm:bulletEnabled val="1"/>
        </dgm:presLayoutVars>
      </dgm:prSet>
      <dgm:spPr/>
    </dgm:pt>
    <dgm:pt modelId="{35A068A5-8741-4491-9613-C7C7FE322F1C}" type="pres">
      <dgm:prSet presAssocID="{4EBDFE9A-CBF9-4BAB-A173-DBE455B8E056}" presName="sibTrans" presStyleLbl="sibTrans1D1" presStyleIdx="0" presStyleCnt="8"/>
      <dgm:spPr/>
    </dgm:pt>
    <dgm:pt modelId="{78E9CEB5-E119-4D5D-9847-09483D290AC7}" type="pres">
      <dgm:prSet presAssocID="{4EBDFE9A-CBF9-4BAB-A173-DBE455B8E056}" presName="connectorText" presStyleLbl="sibTrans1D1" presStyleIdx="0" presStyleCnt="8"/>
      <dgm:spPr/>
    </dgm:pt>
    <dgm:pt modelId="{2EF44DF3-4149-4B1D-9DA6-BE10A5206A11}" type="pres">
      <dgm:prSet presAssocID="{E8A93999-2ED1-4B25-9BEF-4D740EC4D19C}" presName="node" presStyleLbl="node1" presStyleIdx="1" presStyleCnt="9">
        <dgm:presLayoutVars>
          <dgm:bulletEnabled val="1"/>
        </dgm:presLayoutVars>
      </dgm:prSet>
      <dgm:spPr/>
    </dgm:pt>
    <dgm:pt modelId="{C2922877-659E-4A23-8374-13FDB01BA625}" type="pres">
      <dgm:prSet presAssocID="{F8C54017-44C8-4B72-94B1-687502EF859D}" presName="sibTrans" presStyleLbl="sibTrans1D1" presStyleIdx="1" presStyleCnt="8"/>
      <dgm:spPr/>
    </dgm:pt>
    <dgm:pt modelId="{F538AB6D-1DE1-494D-B257-BD72124951A5}" type="pres">
      <dgm:prSet presAssocID="{F8C54017-44C8-4B72-94B1-687502EF859D}" presName="connectorText" presStyleLbl="sibTrans1D1" presStyleIdx="1" presStyleCnt="8"/>
      <dgm:spPr/>
    </dgm:pt>
    <dgm:pt modelId="{709C50C3-3433-41DF-A89E-44518D7D13A8}" type="pres">
      <dgm:prSet presAssocID="{0ECB34A1-00EB-4E1E-9322-0AF4C4D3AEDF}" presName="node" presStyleLbl="node1" presStyleIdx="2" presStyleCnt="9">
        <dgm:presLayoutVars>
          <dgm:bulletEnabled val="1"/>
        </dgm:presLayoutVars>
      </dgm:prSet>
      <dgm:spPr/>
    </dgm:pt>
    <dgm:pt modelId="{4BF12AC1-3DA5-4ADA-986E-65A57FEA12F7}" type="pres">
      <dgm:prSet presAssocID="{03888283-B706-4D3D-8D8A-6D8A9FF56F7D}" presName="sibTrans" presStyleLbl="sibTrans1D1" presStyleIdx="2" presStyleCnt="8"/>
      <dgm:spPr/>
    </dgm:pt>
    <dgm:pt modelId="{4C7EB686-7853-4312-975A-DF088B40C3A9}" type="pres">
      <dgm:prSet presAssocID="{03888283-B706-4D3D-8D8A-6D8A9FF56F7D}" presName="connectorText" presStyleLbl="sibTrans1D1" presStyleIdx="2" presStyleCnt="8"/>
      <dgm:spPr/>
    </dgm:pt>
    <dgm:pt modelId="{55077BE1-A904-4673-89B7-A1DD26B9AF82}" type="pres">
      <dgm:prSet presAssocID="{32CEE332-8BCA-4D55-894E-81B55DF9A5A8}" presName="node" presStyleLbl="node1" presStyleIdx="3" presStyleCnt="9">
        <dgm:presLayoutVars>
          <dgm:bulletEnabled val="1"/>
        </dgm:presLayoutVars>
      </dgm:prSet>
      <dgm:spPr/>
    </dgm:pt>
    <dgm:pt modelId="{26913B32-4E52-4B2E-A7B6-C3EEB580718B}" type="pres">
      <dgm:prSet presAssocID="{84B5C60F-BE1F-4F7A-952D-2206810EF975}" presName="sibTrans" presStyleLbl="sibTrans1D1" presStyleIdx="3" presStyleCnt="8"/>
      <dgm:spPr/>
    </dgm:pt>
    <dgm:pt modelId="{D3789C5F-F796-4E86-A015-D14C2185AFB9}" type="pres">
      <dgm:prSet presAssocID="{84B5C60F-BE1F-4F7A-952D-2206810EF975}" presName="connectorText" presStyleLbl="sibTrans1D1" presStyleIdx="3" presStyleCnt="8"/>
      <dgm:spPr/>
    </dgm:pt>
    <dgm:pt modelId="{CCEA769D-5813-4A64-9EEB-56C7F049F65C}" type="pres">
      <dgm:prSet presAssocID="{2CF2B051-AFF5-4A53-9E25-BC2223EF6192}" presName="node" presStyleLbl="node1" presStyleIdx="4" presStyleCnt="9">
        <dgm:presLayoutVars>
          <dgm:bulletEnabled val="1"/>
        </dgm:presLayoutVars>
      </dgm:prSet>
      <dgm:spPr/>
    </dgm:pt>
    <dgm:pt modelId="{6FF4FA8B-C842-4C9D-95F5-89DAA3FC0DD8}" type="pres">
      <dgm:prSet presAssocID="{A65BFF8F-D911-45EC-BCD1-79FDDA8E3FEB}" presName="sibTrans" presStyleLbl="sibTrans1D1" presStyleIdx="4" presStyleCnt="8"/>
      <dgm:spPr/>
    </dgm:pt>
    <dgm:pt modelId="{5503C401-53A6-4069-8F10-15AEEAA5FED6}" type="pres">
      <dgm:prSet presAssocID="{A65BFF8F-D911-45EC-BCD1-79FDDA8E3FEB}" presName="connectorText" presStyleLbl="sibTrans1D1" presStyleIdx="4" presStyleCnt="8"/>
      <dgm:spPr/>
    </dgm:pt>
    <dgm:pt modelId="{A2B006A3-098B-43AF-906E-671686E5A063}" type="pres">
      <dgm:prSet presAssocID="{2552F615-F203-4C84-BB49-51EEAE8AA454}" presName="node" presStyleLbl="node1" presStyleIdx="5" presStyleCnt="9">
        <dgm:presLayoutVars>
          <dgm:bulletEnabled val="1"/>
        </dgm:presLayoutVars>
      </dgm:prSet>
      <dgm:spPr/>
    </dgm:pt>
    <dgm:pt modelId="{99C5DF92-B968-4E66-86AC-4C433785B9BC}" type="pres">
      <dgm:prSet presAssocID="{9ED4895E-C639-43DF-9DBD-E6C0CD5344AA}" presName="sibTrans" presStyleLbl="sibTrans1D1" presStyleIdx="5" presStyleCnt="8"/>
      <dgm:spPr/>
    </dgm:pt>
    <dgm:pt modelId="{81CF521B-CB23-4B1B-9C91-DCC333CB7BC5}" type="pres">
      <dgm:prSet presAssocID="{9ED4895E-C639-43DF-9DBD-E6C0CD5344AA}" presName="connectorText" presStyleLbl="sibTrans1D1" presStyleIdx="5" presStyleCnt="8"/>
      <dgm:spPr/>
    </dgm:pt>
    <dgm:pt modelId="{C801EA21-3791-4592-AF65-3C708226DF17}" type="pres">
      <dgm:prSet presAssocID="{511324E2-11A7-4B0E-A179-83C871AC1F65}" presName="node" presStyleLbl="node1" presStyleIdx="6" presStyleCnt="9">
        <dgm:presLayoutVars>
          <dgm:bulletEnabled val="1"/>
        </dgm:presLayoutVars>
      </dgm:prSet>
      <dgm:spPr/>
    </dgm:pt>
    <dgm:pt modelId="{89604ED5-F51D-4E34-9B72-1EB5F6CAD064}" type="pres">
      <dgm:prSet presAssocID="{7A19747F-3C8C-4588-B0AD-A8AB7882899D}" presName="sibTrans" presStyleLbl="sibTrans1D1" presStyleIdx="6" presStyleCnt="8"/>
      <dgm:spPr/>
    </dgm:pt>
    <dgm:pt modelId="{5FF47897-1B33-4F85-B09E-7BE978D8A3A6}" type="pres">
      <dgm:prSet presAssocID="{7A19747F-3C8C-4588-B0AD-A8AB7882899D}" presName="connectorText" presStyleLbl="sibTrans1D1" presStyleIdx="6" presStyleCnt="8"/>
      <dgm:spPr/>
    </dgm:pt>
    <dgm:pt modelId="{F0864B2C-F8E7-40BA-96C9-D86AE4F6371B}" type="pres">
      <dgm:prSet presAssocID="{2CE9FE2E-D101-4A62-AE8A-74A81CE445E1}" presName="node" presStyleLbl="node1" presStyleIdx="7" presStyleCnt="9">
        <dgm:presLayoutVars>
          <dgm:bulletEnabled val="1"/>
        </dgm:presLayoutVars>
      </dgm:prSet>
      <dgm:spPr/>
    </dgm:pt>
    <dgm:pt modelId="{B401C4B4-4ECC-4C4E-849B-B5140790EC3D}" type="pres">
      <dgm:prSet presAssocID="{6C2CFE39-7C90-4407-912E-C9B9FF5DB930}" presName="sibTrans" presStyleLbl="sibTrans1D1" presStyleIdx="7" presStyleCnt="8"/>
      <dgm:spPr/>
    </dgm:pt>
    <dgm:pt modelId="{B72D57DD-3D29-41A0-ADD2-0B72D4B22174}" type="pres">
      <dgm:prSet presAssocID="{6C2CFE39-7C90-4407-912E-C9B9FF5DB930}" presName="connectorText" presStyleLbl="sibTrans1D1" presStyleIdx="7" presStyleCnt="8"/>
      <dgm:spPr/>
    </dgm:pt>
    <dgm:pt modelId="{3CD7602A-D681-49CE-B23E-F031918828AD}" type="pres">
      <dgm:prSet presAssocID="{6C9CF4D2-8AAA-4299-8280-E4AD70493E0C}" presName="node" presStyleLbl="node1" presStyleIdx="8" presStyleCnt="9">
        <dgm:presLayoutVars>
          <dgm:bulletEnabled val="1"/>
        </dgm:presLayoutVars>
      </dgm:prSet>
      <dgm:spPr/>
    </dgm:pt>
  </dgm:ptLst>
  <dgm:cxnLst>
    <dgm:cxn modelId="{0B7AFE05-2A91-4B53-AC4D-6C26BC6D093C}" type="presOf" srcId="{84B5C60F-BE1F-4F7A-952D-2206810EF975}" destId="{26913B32-4E52-4B2E-A7B6-C3EEB580718B}" srcOrd="0" destOrd="0" presId="urn:microsoft.com/office/officeart/2005/8/layout/bProcess3"/>
    <dgm:cxn modelId="{08104A07-515C-4FDD-8C8A-D9EB12011EE3}" type="presOf" srcId="{7A19747F-3C8C-4588-B0AD-A8AB7882899D}" destId="{5FF47897-1B33-4F85-B09E-7BE978D8A3A6}" srcOrd="1" destOrd="0" presId="urn:microsoft.com/office/officeart/2005/8/layout/bProcess3"/>
    <dgm:cxn modelId="{1BA99D19-AC64-40D2-988D-AE28B78F3240}" type="presOf" srcId="{10049554-25F4-4C11-92DF-DBEF417F458D}" destId="{FD923115-A95A-476B-BB61-E5FB0BD006F8}" srcOrd="0" destOrd="0" presId="urn:microsoft.com/office/officeart/2005/8/layout/bProcess3"/>
    <dgm:cxn modelId="{5260B91D-5B48-4016-92E9-2158CE799EB0}" srcId="{34318C7F-F953-4A26-8DAA-F0556F1B43A3}" destId="{6C9CF4D2-8AAA-4299-8280-E4AD70493E0C}" srcOrd="8" destOrd="0" parTransId="{154AF0C3-438F-43D8-8657-1CBDA3BC7C29}" sibTransId="{26F9F1F9-F355-44E7-97AF-126084DA5E75}"/>
    <dgm:cxn modelId="{16CBC01D-473D-4141-BA57-56476C52F9A5}" srcId="{34318C7F-F953-4A26-8DAA-F0556F1B43A3}" destId="{2552F615-F203-4C84-BB49-51EEAE8AA454}" srcOrd="5" destOrd="0" parTransId="{174E81CB-40FA-4441-BF19-93B60F40CD7C}" sibTransId="{9ED4895E-C639-43DF-9DBD-E6C0CD5344AA}"/>
    <dgm:cxn modelId="{ABF3E232-6D3A-4FFE-9196-4B2CD1B53615}" type="presOf" srcId="{F8C54017-44C8-4B72-94B1-687502EF859D}" destId="{F538AB6D-1DE1-494D-B257-BD72124951A5}" srcOrd="1" destOrd="0" presId="urn:microsoft.com/office/officeart/2005/8/layout/bProcess3"/>
    <dgm:cxn modelId="{C7F61036-DE91-45CA-ADB1-77007AD23214}" type="presOf" srcId="{34318C7F-F953-4A26-8DAA-F0556F1B43A3}" destId="{FC13B333-727F-4C72-8DA9-1341E120DCE5}" srcOrd="0" destOrd="0" presId="urn:microsoft.com/office/officeart/2005/8/layout/bProcess3"/>
    <dgm:cxn modelId="{E2637E3F-DAF8-40F5-9B17-CB1148866586}" srcId="{34318C7F-F953-4A26-8DAA-F0556F1B43A3}" destId="{E8A93999-2ED1-4B25-9BEF-4D740EC4D19C}" srcOrd="1" destOrd="0" parTransId="{858F9D15-6EC9-4FD6-A7BB-BA729917EA90}" sibTransId="{F8C54017-44C8-4B72-94B1-687502EF859D}"/>
    <dgm:cxn modelId="{1E268E43-5670-43D3-98D7-78BBC15D5A16}" srcId="{34318C7F-F953-4A26-8DAA-F0556F1B43A3}" destId="{10049554-25F4-4C11-92DF-DBEF417F458D}" srcOrd="0" destOrd="0" parTransId="{7F10CC20-3721-42C9-A37D-7EC1D569DDA6}" sibTransId="{4EBDFE9A-CBF9-4BAB-A173-DBE455B8E056}"/>
    <dgm:cxn modelId="{4B820665-899D-43DB-B1D6-07469756FEE1}" type="presOf" srcId="{4EBDFE9A-CBF9-4BAB-A173-DBE455B8E056}" destId="{35A068A5-8741-4491-9613-C7C7FE322F1C}" srcOrd="0" destOrd="0" presId="urn:microsoft.com/office/officeart/2005/8/layout/bProcess3"/>
    <dgm:cxn modelId="{A27D104A-CBE8-48B5-8D7A-6CE37CD49C31}" type="presOf" srcId="{2CE9FE2E-D101-4A62-AE8A-74A81CE445E1}" destId="{F0864B2C-F8E7-40BA-96C9-D86AE4F6371B}" srcOrd="0" destOrd="0" presId="urn:microsoft.com/office/officeart/2005/8/layout/bProcess3"/>
    <dgm:cxn modelId="{C295496A-8CBF-488B-9A6E-71980A99EC34}" type="presOf" srcId="{511324E2-11A7-4B0E-A179-83C871AC1F65}" destId="{C801EA21-3791-4592-AF65-3C708226DF17}" srcOrd="0" destOrd="0" presId="urn:microsoft.com/office/officeart/2005/8/layout/bProcess3"/>
    <dgm:cxn modelId="{331BD56A-4287-4F0E-AB29-9138902FB6AB}" type="presOf" srcId="{2CF2B051-AFF5-4A53-9E25-BC2223EF6192}" destId="{CCEA769D-5813-4A64-9EEB-56C7F049F65C}" srcOrd="0" destOrd="0" presId="urn:microsoft.com/office/officeart/2005/8/layout/bProcess3"/>
    <dgm:cxn modelId="{1D3C856C-2926-4154-A513-690A824C4382}" type="presOf" srcId="{03888283-B706-4D3D-8D8A-6D8A9FF56F7D}" destId="{4C7EB686-7853-4312-975A-DF088B40C3A9}" srcOrd="1" destOrd="0" presId="urn:microsoft.com/office/officeart/2005/8/layout/bProcess3"/>
    <dgm:cxn modelId="{9964746D-47C2-445C-86CD-3A2D1D8DF720}" type="presOf" srcId="{9ED4895E-C639-43DF-9DBD-E6C0CD5344AA}" destId="{81CF521B-CB23-4B1B-9C91-DCC333CB7BC5}" srcOrd="1" destOrd="0" presId="urn:microsoft.com/office/officeart/2005/8/layout/bProcess3"/>
    <dgm:cxn modelId="{55E63351-094C-44C4-B578-49D33079E50E}" type="presOf" srcId="{6C2CFE39-7C90-4407-912E-C9B9FF5DB930}" destId="{B72D57DD-3D29-41A0-ADD2-0B72D4B22174}" srcOrd="1" destOrd="0" presId="urn:microsoft.com/office/officeart/2005/8/layout/bProcess3"/>
    <dgm:cxn modelId="{E9DA1872-F7E5-4B90-8F13-B5601D41D4AE}" type="presOf" srcId="{F8C54017-44C8-4B72-94B1-687502EF859D}" destId="{C2922877-659E-4A23-8374-13FDB01BA625}" srcOrd="0" destOrd="0" presId="urn:microsoft.com/office/officeart/2005/8/layout/bProcess3"/>
    <dgm:cxn modelId="{928D9C52-100A-4E7B-8FAA-98EBA3E9F513}" type="presOf" srcId="{0ECB34A1-00EB-4E1E-9322-0AF4C4D3AEDF}" destId="{709C50C3-3433-41DF-A89E-44518D7D13A8}" srcOrd="0" destOrd="0" presId="urn:microsoft.com/office/officeart/2005/8/layout/bProcess3"/>
    <dgm:cxn modelId="{A672FA76-43C5-443D-A5B4-6A04BDDFDAD0}" srcId="{34318C7F-F953-4A26-8DAA-F0556F1B43A3}" destId="{511324E2-11A7-4B0E-A179-83C871AC1F65}" srcOrd="6" destOrd="0" parTransId="{BF1D2F81-998F-4C09-8AEC-CA6A91A67035}" sibTransId="{7A19747F-3C8C-4588-B0AD-A8AB7882899D}"/>
    <dgm:cxn modelId="{8E0B1087-5A34-4380-919A-D7200B793F1C}" type="presOf" srcId="{A65BFF8F-D911-45EC-BCD1-79FDDA8E3FEB}" destId="{5503C401-53A6-4069-8F10-15AEEAA5FED6}" srcOrd="1" destOrd="0" presId="urn:microsoft.com/office/officeart/2005/8/layout/bProcess3"/>
    <dgm:cxn modelId="{88953F96-737D-4B2E-8F3A-1724238EEE7A}" type="presOf" srcId="{7A19747F-3C8C-4588-B0AD-A8AB7882899D}" destId="{89604ED5-F51D-4E34-9B72-1EB5F6CAD064}" srcOrd="0" destOrd="0" presId="urn:microsoft.com/office/officeart/2005/8/layout/bProcess3"/>
    <dgm:cxn modelId="{3BC2AB99-881B-4CF7-B9E3-5A4F161F7CE1}" srcId="{34318C7F-F953-4A26-8DAA-F0556F1B43A3}" destId="{2CE9FE2E-D101-4A62-AE8A-74A81CE445E1}" srcOrd="7" destOrd="0" parTransId="{4496D1B5-C9AA-4ED2-B0C8-A5CBA993B825}" sibTransId="{6C2CFE39-7C90-4407-912E-C9B9FF5DB930}"/>
    <dgm:cxn modelId="{76C73C9A-F092-4D99-B2E1-86C64BA8F6AF}" type="presOf" srcId="{6C2CFE39-7C90-4407-912E-C9B9FF5DB930}" destId="{B401C4B4-4ECC-4C4E-849B-B5140790EC3D}" srcOrd="0" destOrd="0" presId="urn:microsoft.com/office/officeart/2005/8/layout/bProcess3"/>
    <dgm:cxn modelId="{B2EB4AAC-F3FF-42E6-BABC-6D8054C82508}" type="presOf" srcId="{E8A93999-2ED1-4B25-9BEF-4D740EC4D19C}" destId="{2EF44DF3-4149-4B1D-9DA6-BE10A5206A11}" srcOrd="0" destOrd="0" presId="urn:microsoft.com/office/officeart/2005/8/layout/bProcess3"/>
    <dgm:cxn modelId="{023666BF-E6A2-4213-8489-A6C02F16AC7A}" type="presOf" srcId="{2552F615-F203-4C84-BB49-51EEAE8AA454}" destId="{A2B006A3-098B-43AF-906E-671686E5A063}" srcOrd="0" destOrd="0" presId="urn:microsoft.com/office/officeart/2005/8/layout/bProcess3"/>
    <dgm:cxn modelId="{1442A7C7-0286-48CD-B1F0-AE651DB1F970}" type="presOf" srcId="{6C9CF4D2-8AAA-4299-8280-E4AD70493E0C}" destId="{3CD7602A-D681-49CE-B23E-F031918828AD}" srcOrd="0" destOrd="0" presId="urn:microsoft.com/office/officeart/2005/8/layout/bProcess3"/>
    <dgm:cxn modelId="{E2F71EC9-7192-432F-9415-2D59D2C2BE15}" type="presOf" srcId="{32CEE332-8BCA-4D55-894E-81B55DF9A5A8}" destId="{55077BE1-A904-4673-89B7-A1DD26B9AF82}" srcOrd="0" destOrd="0" presId="urn:microsoft.com/office/officeart/2005/8/layout/bProcess3"/>
    <dgm:cxn modelId="{074114D1-778B-4BAC-A8CE-CFAAE7ECD9CE}" type="presOf" srcId="{84B5C60F-BE1F-4F7A-952D-2206810EF975}" destId="{D3789C5F-F796-4E86-A015-D14C2185AFB9}" srcOrd="1" destOrd="0" presId="urn:microsoft.com/office/officeart/2005/8/layout/bProcess3"/>
    <dgm:cxn modelId="{ED7BE1E2-C9F4-4B6E-8C00-DA7544E5B330}" type="presOf" srcId="{4EBDFE9A-CBF9-4BAB-A173-DBE455B8E056}" destId="{78E9CEB5-E119-4D5D-9847-09483D290AC7}" srcOrd="1" destOrd="0" presId="urn:microsoft.com/office/officeart/2005/8/layout/bProcess3"/>
    <dgm:cxn modelId="{A451BDE4-6EF6-478F-850D-14BDC129E19E}" srcId="{34318C7F-F953-4A26-8DAA-F0556F1B43A3}" destId="{0ECB34A1-00EB-4E1E-9322-0AF4C4D3AEDF}" srcOrd="2" destOrd="0" parTransId="{BC18A14E-7947-4F5D-A8CD-550B8D0F7706}" sibTransId="{03888283-B706-4D3D-8D8A-6D8A9FF56F7D}"/>
    <dgm:cxn modelId="{1C417CE7-7C81-4EF5-BDF7-7A8156E8254A}" type="presOf" srcId="{A65BFF8F-D911-45EC-BCD1-79FDDA8E3FEB}" destId="{6FF4FA8B-C842-4C9D-95F5-89DAA3FC0DD8}" srcOrd="0" destOrd="0" presId="urn:microsoft.com/office/officeart/2005/8/layout/bProcess3"/>
    <dgm:cxn modelId="{047636F4-083F-44EB-8CD8-F20123572F05}" type="presOf" srcId="{9ED4895E-C639-43DF-9DBD-E6C0CD5344AA}" destId="{99C5DF92-B968-4E66-86AC-4C433785B9BC}" srcOrd="0" destOrd="0" presId="urn:microsoft.com/office/officeart/2005/8/layout/bProcess3"/>
    <dgm:cxn modelId="{5CCA59F4-E413-4AF9-A70B-BBC9B18728DE}" type="presOf" srcId="{03888283-B706-4D3D-8D8A-6D8A9FF56F7D}" destId="{4BF12AC1-3DA5-4ADA-986E-65A57FEA12F7}" srcOrd="0" destOrd="0" presId="urn:microsoft.com/office/officeart/2005/8/layout/bProcess3"/>
    <dgm:cxn modelId="{111D22F6-6214-44EC-8875-F2C9C89FAA7D}" srcId="{34318C7F-F953-4A26-8DAA-F0556F1B43A3}" destId="{2CF2B051-AFF5-4A53-9E25-BC2223EF6192}" srcOrd="4" destOrd="0" parTransId="{9829DC5A-D85B-4AEE-AE22-D33716896845}" sibTransId="{A65BFF8F-D911-45EC-BCD1-79FDDA8E3FEB}"/>
    <dgm:cxn modelId="{EAEAA2FE-75E8-47BC-94EC-AD4652C28D8E}" srcId="{34318C7F-F953-4A26-8DAA-F0556F1B43A3}" destId="{32CEE332-8BCA-4D55-894E-81B55DF9A5A8}" srcOrd="3" destOrd="0" parTransId="{3910BF97-608A-48F2-97FC-1A4AC69FE79D}" sibTransId="{84B5C60F-BE1F-4F7A-952D-2206810EF975}"/>
    <dgm:cxn modelId="{44A204B0-C7DD-44A8-93DB-95AFCEE28C7F}" type="presParOf" srcId="{FC13B333-727F-4C72-8DA9-1341E120DCE5}" destId="{FD923115-A95A-476B-BB61-E5FB0BD006F8}" srcOrd="0" destOrd="0" presId="urn:microsoft.com/office/officeart/2005/8/layout/bProcess3"/>
    <dgm:cxn modelId="{1B9C429A-61BD-48F6-8BD7-1AA596FB0545}" type="presParOf" srcId="{FC13B333-727F-4C72-8DA9-1341E120DCE5}" destId="{35A068A5-8741-4491-9613-C7C7FE322F1C}" srcOrd="1" destOrd="0" presId="urn:microsoft.com/office/officeart/2005/8/layout/bProcess3"/>
    <dgm:cxn modelId="{567D04C1-1B64-4E49-8412-FD62CFEB2BFA}" type="presParOf" srcId="{35A068A5-8741-4491-9613-C7C7FE322F1C}" destId="{78E9CEB5-E119-4D5D-9847-09483D290AC7}" srcOrd="0" destOrd="0" presId="urn:microsoft.com/office/officeart/2005/8/layout/bProcess3"/>
    <dgm:cxn modelId="{3735E105-FEA5-4116-9B2B-535A72A1F4CD}" type="presParOf" srcId="{FC13B333-727F-4C72-8DA9-1341E120DCE5}" destId="{2EF44DF3-4149-4B1D-9DA6-BE10A5206A11}" srcOrd="2" destOrd="0" presId="urn:microsoft.com/office/officeart/2005/8/layout/bProcess3"/>
    <dgm:cxn modelId="{0818E9A3-4315-400A-A94F-FF75302180B5}" type="presParOf" srcId="{FC13B333-727F-4C72-8DA9-1341E120DCE5}" destId="{C2922877-659E-4A23-8374-13FDB01BA625}" srcOrd="3" destOrd="0" presId="urn:microsoft.com/office/officeart/2005/8/layout/bProcess3"/>
    <dgm:cxn modelId="{C84F7CDE-6DF3-44BC-B4A2-9911B4CC0F58}" type="presParOf" srcId="{C2922877-659E-4A23-8374-13FDB01BA625}" destId="{F538AB6D-1DE1-494D-B257-BD72124951A5}" srcOrd="0" destOrd="0" presId="urn:microsoft.com/office/officeart/2005/8/layout/bProcess3"/>
    <dgm:cxn modelId="{C5B5FFD1-C93B-44BB-9A88-3D0456E131F0}" type="presParOf" srcId="{FC13B333-727F-4C72-8DA9-1341E120DCE5}" destId="{709C50C3-3433-41DF-A89E-44518D7D13A8}" srcOrd="4" destOrd="0" presId="urn:microsoft.com/office/officeart/2005/8/layout/bProcess3"/>
    <dgm:cxn modelId="{BE29B7FA-3993-481C-A474-4F53F374B708}" type="presParOf" srcId="{FC13B333-727F-4C72-8DA9-1341E120DCE5}" destId="{4BF12AC1-3DA5-4ADA-986E-65A57FEA12F7}" srcOrd="5" destOrd="0" presId="urn:microsoft.com/office/officeart/2005/8/layout/bProcess3"/>
    <dgm:cxn modelId="{6215DCC3-3C0B-4F83-A7EF-80B07984D67E}" type="presParOf" srcId="{4BF12AC1-3DA5-4ADA-986E-65A57FEA12F7}" destId="{4C7EB686-7853-4312-975A-DF088B40C3A9}" srcOrd="0" destOrd="0" presId="urn:microsoft.com/office/officeart/2005/8/layout/bProcess3"/>
    <dgm:cxn modelId="{48D8FC8D-35CF-441C-AB11-5D8572559162}" type="presParOf" srcId="{FC13B333-727F-4C72-8DA9-1341E120DCE5}" destId="{55077BE1-A904-4673-89B7-A1DD26B9AF82}" srcOrd="6" destOrd="0" presId="urn:microsoft.com/office/officeart/2005/8/layout/bProcess3"/>
    <dgm:cxn modelId="{045CA0EC-8946-449A-A227-B52CA44D6CC0}" type="presParOf" srcId="{FC13B333-727F-4C72-8DA9-1341E120DCE5}" destId="{26913B32-4E52-4B2E-A7B6-C3EEB580718B}" srcOrd="7" destOrd="0" presId="urn:microsoft.com/office/officeart/2005/8/layout/bProcess3"/>
    <dgm:cxn modelId="{7859A852-24C9-4DFC-A260-A590998CBE0A}" type="presParOf" srcId="{26913B32-4E52-4B2E-A7B6-C3EEB580718B}" destId="{D3789C5F-F796-4E86-A015-D14C2185AFB9}" srcOrd="0" destOrd="0" presId="urn:microsoft.com/office/officeart/2005/8/layout/bProcess3"/>
    <dgm:cxn modelId="{1653E768-97B4-4721-968E-1CFEF24B0F3C}" type="presParOf" srcId="{FC13B333-727F-4C72-8DA9-1341E120DCE5}" destId="{CCEA769D-5813-4A64-9EEB-56C7F049F65C}" srcOrd="8" destOrd="0" presId="urn:microsoft.com/office/officeart/2005/8/layout/bProcess3"/>
    <dgm:cxn modelId="{32ADC774-7708-49FF-91DA-0BD64BF1C79F}" type="presParOf" srcId="{FC13B333-727F-4C72-8DA9-1341E120DCE5}" destId="{6FF4FA8B-C842-4C9D-95F5-89DAA3FC0DD8}" srcOrd="9" destOrd="0" presId="urn:microsoft.com/office/officeart/2005/8/layout/bProcess3"/>
    <dgm:cxn modelId="{18343FE2-6DAC-4268-A737-8DCD4D2045E8}" type="presParOf" srcId="{6FF4FA8B-C842-4C9D-95F5-89DAA3FC0DD8}" destId="{5503C401-53A6-4069-8F10-15AEEAA5FED6}" srcOrd="0" destOrd="0" presId="urn:microsoft.com/office/officeart/2005/8/layout/bProcess3"/>
    <dgm:cxn modelId="{55FAFE21-9EAF-4C40-B274-9B32030EDD72}" type="presParOf" srcId="{FC13B333-727F-4C72-8DA9-1341E120DCE5}" destId="{A2B006A3-098B-43AF-906E-671686E5A063}" srcOrd="10" destOrd="0" presId="urn:microsoft.com/office/officeart/2005/8/layout/bProcess3"/>
    <dgm:cxn modelId="{6A6B871A-F790-4428-98B5-1B18111C387F}" type="presParOf" srcId="{FC13B333-727F-4C72-8DA9-1341E120DCE5}" destId="{99C5DF92-B968-4E66-86AC-4C433785B9BC}" srcOrd="11" destOrd="0" presId="urn:microsoft.com/office/officeart/2005/8/layout/bProcess3"/>
    <dgm:cxn modelId="{631743EC-996A-44EA-BE5F-7F78AB3C358B}" type="presParOf" srcId="{99C5DF92-B968-4E66-86AC-4C433785B9BC}" destId="{81CF521B-CB23-4B1B-9C91-DCC333CB7BC5}" srcOrd="0" destOrd="0" presId="urn:microsoft.com/office/officeart/2005/8/layout/bProcess3"/>
    <dgm:cxn modelId="{BF05A9FA-30DA-403B-A9DC-B277DC4EA97F}" type="presParOf" srcId="{FC13B333-727F-4C72-8DA9-1341E120DCE5}" destId="{C801EA21-3791-4592-AF65-3C708226DF17}" srcOrd="12" destOrd="0" presId="urn:microsoft.com/office/officeart/2005/8/layout/bProcess3"/>
    <dgm:cxn modelId="{580EA301-E05F-40E4-ABF6-2952627713CF}" type="presParOf" srcId="{FC13B333-727F-4C72-8DA9-1341E120DCE5}" destId="{89604ED5-F51D-4E34-9B72-1EB5F6CAD064}" srcOrd="13" destOrd="0" presId="urn:microsoft.com/office/officeart/2005/8/layout/bProcess3"/>
    <dgm:cxn modelId="{D6A59763-5698-41A8-A461-F88AF078FCDD}" type="presParOf" srcId="{89604ED5-F51D-4E34-9B72-1EB5F6CAD064}" destId="{5FF47897-1B33-4F85-B09E-7BE978D8A3A6}" srcOrd="0" destOrd="0" presId="urn:microsoft.com/office/officeart/2005/8/layout/bProcess3"/>
    <dgm:cxn modelId="{D134E291-C53F-4232-9B17-C6C31EB2E0F8}" type="presParOf" srcId="{FC13B333-727F-4C72-8DA9-1341E120DCE5}" destId="{F0864B2C-F8E7-40BA-96C9-D86AE4F6371B}" srcOrd="14" destOrd="0" presId="urn:microsoft.com/office/officeart/2005/8/layout/bProcess3"/>
    <dgm:cxn modelId="{D33E4408-FC72-46AC-B700-3F4A308D5C18}" type="presParOf" srcId="{FC13B333-727F-4C72-8DA9-1341E120DCE5}" destId="{B401C4B4-4ECC-4C4E-849B-B5140790EC3D}" srcOrd="15" destOrd="0" presId="urn:microsoft.com/office/officeart/2005/8/layout/bProcess3"/>
    <dgm:cxn modelId="{ABE8DD6E-1FB1-461E-B3D9-5C936CBF42CA}" type="presParOf" srcId="{B401C4B4-4ECC-4C4E-849B-B5140790EC3D}" destId="{B72D57DD-3D29-41A0-ADD2-0B72D4B22174}" srcOrd="0" destOrd="0" presId="urn:microsoft.com/office/officeart/2005/8/layout/bProcess3"/>
    <dgm:cxn modelId="{1BDB77AC-5436-4145-B2A3-3493B6D8BA08}" type="presParOf" srcId="{FC13B333-727F-4C72-8DA9-1341E120DCE5}" destId="{3CD7602A-D681-49CE-B23E-F031918828AD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80590-B6BE-4F89-9EF4-B48626D7C27A}">
      <dsp:nvSpPr>
        <dsp:cNvPr id="0" name=""/>
        <dsp:cNvSpPr/>
      </dsp:nvSpPr>
      <dsp:spPr>
        <a:xfrm>
          <a:off x="0" y="463139"/>
          <a:ext cx="4572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2E068-2BDF-41DF-BE33-49ECB0177537}">
      <dsp:nvSpPr>
        <dsp:cNvPr id="0" name=""/>
        <dsp:cNvSpPr/>
      </dsp:nvSpPr>
      <dsp:spPr>
        <a:xfrm>
          <a:off x="228600" y="64619"/>
          <a:ext cx="32004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latin typeface="Arial"/>
            </a:rPr>
            <a:t>Contexte de l'étude</a:t>
          </a:r>
          <a:endParaRPr lang="fr-FR" sz="2700" kern="1200" dirty="0"/>
        </a:p>
      </dsp:txBody>
      <dsp:txXfrm>
        <a:off x="267508" y="103527"/>
        <a:ext cx="3122584" cy="719224"/>
      </dsp:txXfrm>
    </dsp:sp>
    <dsp:sp modelId="{F0C71654-C5AE-4E01-BC67-5FBB9582B782}">
      <dsp:nvSpPr>
        <dsp:cNvPr id="0" name=""/>
        <dsp:cNvSpPr/>
      </dsp:nvSpPr>
      <dsp:spPr>
        <a:xfrm>
          <a:off x="0" y="1687859"/>
          <a:ext cx="4572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76C0A-6683-418A-B48E-4E7886F14A48}">
      <dsp:nvSpPr>
        <dsp:cNvPr id="0" name=""/>
        <dsp:cNvSpPr/>
      </dsp:nvSpPr>
      <dsp:spPr>
        <a:xfrm>
          <a:off x="228600" y="1289339"/>
          <a:ext cx="32004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latin typeface="Arial"/>
            </a:rPr>
            <a:t>Objectif de l'étude</a:t>
          </a:r>
        </a:p>
      </dsp:txBody>
      <dsp:txXfrm>
        <a:off x="267508" y="1328247"/>
        <a:ext cx="3122584" cy="719224"/>
      </dsp:txXfrm>
    </dsp:sp>
    <dsp:sp modelId="{C6E97788-6C1F-410B-BB79-1BD101046C9B}">
      <dsp:nvSpPr>
        <dsp:cNvPr id="0" name=""/>
        <dsp:cNvSpPr/>
      </dsp:nvSpPr>
      <dsp:spPr>
        <a:xfrm>
          <a:off x="0" y="2912580"/>
          <a:ext cx="4572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39E5B-C0C4-4C15-B87E-B6FD09EA5811}">
      <dsp:nvSpPr>
        <dsp:cNvPr id="0" name=""/>
        <dsp:cNvSpPr/>
      </dsp:nvSpPr>
      <dsp:spPr>
        <a:xfrm>
          <a:off x="228600" y="2514059"/>
          <a:ext cx="32004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>
              <a:latin typeface="Arial"/>
            </a:rPr>
            <a:t>Hypothèses et résultats attendus</a:t>
          </a:r>
        </a:p>
      </dsp:txBody>
      <dsp:txXfrm>
        <a:off x="267508" y="2552967"/>
        <a:ext cx="312258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18B69-63AE-499E-A878-8B5939868C5A}">
      <dsp:nvSpPr>
        <dsp:cNvPr id="0" name=""/>
        <dsp:cNvSpPr/>
      </dsp:nvSpPr>
      <dsp:spPr>
        <a:xfrm>
          <a:off x="2098328" y="441573"/>
          <a:ext cx="341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1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59606" y="485434"/>
        <a:ext cx="18587" cy="3717"/>
      </dsp:txXfrm>
    </dsp:sp>
    <dsp:sp modelId="{5564D874-B946-4448-B91E-96DCAD763775}">
      <dsp:nvSpPr>
        <dsp:cNvPr id="0" name=""/>
        <dsp:cNvSpPr/>
      </dsp:nvSpPr>
      <dsp:spPr>
        <a:xfrm>
          <a:off x="483855" y="2411"/>
          <a:ext cx="1616273" cy="969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"/>
            </a:rPr>
            <a:t>Remplissage des valeurs manquantes</a:t>
          </a:r>
          <a:endParaRPr lang="fr-FR" sz="1300" kern="1200" dirty="0"/>
        </a:p>
      </dsp:txBody>
      <dsp:txXfrm>
        <a:off x="483855" y="2411"/>
        <a:ext cx="1616273" cy="969764"/>
      </dsp:txXfrm>
    </dsp:sp>
    <dsp:sp modelId="{65E40964-017F-4BCF-B1C4-5052900C1841}">
      <dsp:nvSpPr>
        <dsp:cNvPr id="0" name=""/>
        <dsp:cNvSpPr/>
      </dsp:nvSpPr>
      <dsp:spPr>
        <a:xfrm>
          <a:off x="1291991" y="970375"/>
          <a:ext cx="1988016" cy="341142"/>
        </a:xfrm>
        <a:custGeom>
          <a:avLst/>
          <a:gdLst/>
          <a:ahLst/>
          <a:cxnLst/>
          <a:rect l="0" t="0" r="0" b="0"/>
          <a:pathLst>
            <a:path>
              <a:moveTo>
                <a:pt x="1988016" y="0"/>
              </a:moveTo>
              <a:lnTo>
                <a:pt x="1988016" y="187671"/>
              </a:lnTo>
              <a:lnTo>
                <a:pt x="0" y="187671"/>
              </a:lnTo>
              <a:lnTo>
                <a:pt x="0" y="3411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35438" y="1139087"/>
        <a:ext cx="101123" cy="3717"/>
      </dsp:txXfrm>
    </dsp:sp>
    <dsp:sp modelId="{D2AA278F-BCA5-49A5-AB91-2DBAEE298834}">
      <dsp:nvSpPr>
        <dsp:cNvPr id="0" name=""/>
        <dsp:cNvSpPr/>
      </dsp:nvSpPr>
      <dsp:spPr>
        <a:xfrm>
          <a:off x="2471871" y="2411"/>
          <a:ext cx="1616273" cy="969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"/>
            </a:rPr>
            <a:t>Suppression des doublons</a:t>
          </a:r>
          <a:endParaRPr lang="fr-FR" sz="1300" kern="1200" dirty="0"/>
        </a:p>
      </dsp:txBody>
      <dsp:txXfrm>
        <a:off x="2471871" y="2411"/>
        <a:ext cx="1616273" cy="969764"/>
      </dsp:txXfrm>
    </dsp:sp>
    <dsp:sp modelId="{F6B5BDA8-693C-4A45-BA48-28845F42D8C2}">
      <dsp:nvSpPr>
        <dsp:cNvPr id="0" name=""/>
        <dsp:cNvSpPr/>
      </dsp:nvSpPr>
      <dsp:spPr>
        <a:xfrm>
          <a:off x="2098328" y="1783079"/>
          <a:ext cx="341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1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59606" y="1826941"/>
        <a:ext cx="18587" cy="3717"/>
      </dsp:txXfrm>
    </dsp:sp>
    <dsp:sp modelId="{C1B10502-6F7D-4E41-AC24-70ADDE58F298}">
      <dsp:nvSpPr>
        <dsp:cNvPr id="0" name=""/>
        <dsp:cNvSpPr/>
      </dsp:nvSpPr>
      <dsp:spPr>
        <a:xfrm>
          <a:off x="483855" y="1343917"/>
          <a:ext cx="1616273" cy="969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latin typeface="Arial"/>
            </a:rPr>
            <a:t>Recodage des variables et modalités</a:t>
          </a:r>
          <a:endParaRPr lang="fr-FR" sz="1300" kern="1200"/>
        </a:p>
      </dsp:txBody>
      <dsp:txXfrm>
        <a:off x="483855" y="1343917"/>
        <a:ext cx="1616273" cy="969764"/>
      </dsp:txXfrm>
    </dsp:sp>
    <dsp:sp modelId="{C4AFAA83-74DB-4F1A-A1A7-3F31B7A0CC35}">
      <dsp:nvSpPr>
        <dsp:cNvPr id="0" name=""/>
        <dsp:cNvSpPr/>
      </dsp:nvSpPr>
      <dsp:spPr>
        <a:xfrm>
          <a:off x="1291991" y="2311882"/>
          <a:ext cx="1988016" cy="341142"/>
        </a:xfrm>
        <a:custGeom>
          <a:avLst/>
          <a:gdLst/>
          <a:ahLst/>
          <a:cxnLst/>
          <a:rect l="0" t="0" r="0" b="0"/>
          <a:pathLst>
            <a:path>
              <a:moveTo>
                <a:pt x="1988016" y="0"/>
              </a:moveTo>
              <a:lnTo>
                <a:pt x="1988016" y="187671"/>
              </a:lnTo>
              <a:lnTo>
                <a:pt x="0" y="187671"/>
              </a:lnTo>
              <a:lnTo>
                <a:pt x="0" y="3411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235438" y="2480594"/>
        <a:ext cx="101123" cy="3717"/>
      </dsp:txXfrm>
    </dsp:sp>
    <dsp:sp modelId="{E7E03B05-DF64-4049-B403-68939EE06FDD}">
      <dsp:nvSpPr>
        <dsp:cNvPr id="0" name=""/>
        <dsp:cNvSpPr/>
      </dsp:nvSpPr>
      <dsp:spPr>
        <a:xfrm>
          <a:off x="2471871" y="1343917"/>
          <a:ext cx="1616273" cy="969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"/>
            </a:rPr>
            <a:t>Conversion du budget en variable quantitative discrète</a:t>
          </a:r>
          <a:endParaRPr lang="fr-FR" sz="1300" kern="1200" dirty="0"/>
        </a:p>
      </dsp:txBody>
      <dsp:txXfrm>
        <a:off x="2471871" y="1343917"/>
        <a:ext cx="1616273" cy="969764"/>
      </dsp:txXfrm>
    </dsp:sp>
    <dsp:sp modelId="{04EAB1F7-0C87-48A5-B789-55EA6C2C75E7}">
      <dsp:nvSpPr>
        <dsp:cNvPr id="0" name=""/>
        <dsp:cNvSpPr/>
      </dsp:nvSpPr>
      <dsp:spPr>
        <a:xfrm>
          <a:off x="483855" y="2685424"/>
          <a:ext cx="1616273" cy="969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Arial"/>
            </a:rPr>
            <a:t>Suppression des personnes non-ciblées</a:t>
          </a:r>
          <a:endParaRPr lang="fr-FR" sz="1300" kern="1200" dirty="0"/>
        </a:p>
      </dsp:txBody>
      <dsp:txXfrm>
        <a:off x="483855" y="2685424"/>
        <a:ext cx="1616273" cy="969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068A5-8741-4491-9613-C7C7FE322F1C}">
      <dsp:nvSpPr>
        <dsp:cNvPr id="0" name=""/>
        <dsp:cNvSpPr/>
      </dsp:nvSpPr>
      <dsp:spPr>
        <a:xfrm>
          <a:off x="1396228" y="846596"/>
          <a:ext cx="290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0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33258" y="890713"/>
        <a:ext cx="16034" cy="3206"/>
      </dsp:txXfrm>
    </dsp:sp>
    <dsp:sp modelId="{FD923115-A95A-476B-BB61-E5FB0BD006F8}">
      <dsp:nvSpPr>
        <dsp:cNvPr id="0" name=""/>
        <dsp:cNvSpPr/>
      </dsp:nvSpPr>
      <dsp:spPr>
        <a:xfrm>
          <a:off x="3704" y="474019"/>
          <a:ext cx="1394324" cy="83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Arial"/>
            </a:rPr>
            <a:t>Proportion de personnes qui consomment des fast-food est de 48%</a:t>
          </a:r>
        </a:p>
      </dsp:txBody>
      <dsp:txXfrm>
        <a:off x="3704" y="474019"/>
        <a:ext cx="1394324" cy="836594"/>
      </dsp:txXfrm>
    </dsp:sp>
    <dsp:sp modelId="{C2922877-659E-4A23-8374-13FDB01BA625}">
      <dsp:nvSpPr>
        <dsp:cNvPr id="0" name=""/>
        <dsp:cNvSpPr/>
      </dsp:nvSpPr>
      <dsp:spPr>
        <a:xfrm>
          <a:off x="3111248" y="846596"/>
          <a:ext cx="290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0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248278" y="890713"/>
        <a:ext cx="16034" cy="3206"/>
      </dsp:txXfrm>
    </dsp:sp>
    <dsp:sp modelId="{2EF44DF3-4149-4B1D-9DA6-BE10A5206A11}">
      <dsp:nvSpPr>
        <dsp:cNvPr id="0" name=""/>
        <dsp:cNvSpPr/>
      </dsp:nvSpPr>
      <dsp:spPr>
        <a:xfrm>
          <a:off x="1718723" y="474019"/>
          <a:ext cx="1394324" cy="83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"/>
              <a:ea typeface="Calibri"/>
              <a:cs typeface="Calibri"/>
            </a:rPr>
            <a:t>La proportion de personnes qui mangent en dehors du campus est de 6%</a:t>
          </a:r>
          <a:endParaRPr lang="fr-FR" sz="900" kern="1200">
            <a:latin typeface="Arial"/>
          </a:endParaRPr>
        </a:p>
      </dsp:txBody>
      <dsp:txXfrm>
        <a:off x="1718723" y="474019"/>
        <a:ext cx="1394324" cy="836594"/>
      </dsp:txXfrm>
    </dsp:sp>
    <dsp:sp modelId="{4BF12AC1-3DA5-4ADA-986E-65A57FEA12F7}">
      <dsp:nvSpPr>
        <dsp:cNvPr id="0" name=""/>
        <dsp:cNvSpPr/>
      </dsp:nvSpPr>
      <dsp:spPr>
        <a:xfrm>
          <a:off x="700866" y="1308814"/>
          <a:ext cx="3430039" cy="290094"/>
        </a:xfrm>
        <a:custGeom>
          <a:avLst/>
          <a:gdLst/>
          <a:ahLst/>
          <a:cxnLst/>
          <a:rect l="0" t="0" r="0" b="0"/>
          <a:pathLst>
            <a:path>
              <a:moveTo>
                <a:pt x="3430039" y="0"/>
              </a:moveTo>
              <a:lnTo>
                <a:pt x="3430039" y="162147"/>
              </a:lnTo>
              <a:lnTo>
                <a:pt x="0" y="162147"/>
              </a:lnTo>
              <a:lnTo>
                <a:pt x="0" y="29009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29761" y="1452258"/>
        <a:ext cx="172249" cy="3206"/>
      </dsp:txXfrm>
    </dsp:sp>
    <dsp:sp modelId="{709C50C3-3433-41DF-A89E-44518D7D13A8}">
      <dsp:nvSpPr>
        <dsp:cNvPr id="0" name=""/>
        <dsp:cNvSpPr/>
      </dsp:nvSpPr>
      <dsp:spPr>
        <a:xfrm>
          <a:off x="3433743" y="474019"/>
          <a:ext cx="1394324" cy="83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"/>
              <a:ea typeface="Calibri"/>
              <a:cs typeface="Calibri"/>
            </a:rPr>
            <a:t>Le budget moyen est de 7€</a:t>
          </a:r>
        </a:p>
      </dsp:txBody>
      <dsp:txXfrm>
        <a:off x="3433743" y="474019"/>
        <a:ext cx="1394324" cy="836594"/>
      </dsp:txXfrm>
    </dsp:sp>
    <dsp:sp modelId="{26913B32-4E52-4B2E-A7B6-C3EEB580718B}">
      <dsp:nvSpPr>
        <dsp:cNvPr id="0" name=""/>
        <dsp:cNvSpPr/>
      </dsp:nvSpPr>
      <dsp:spPr>
        <a:xfrm>
          <a:off x="1396228" y="2003886"/>
          <a:ext cx="290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0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33258" y="2048003"/>
        <a:ext cx="16034" cy="3206"/>
      </dsp:txXfrm>
    </dsp:sp>
    <dsp:sp modelId="{55077BE1-A904-4673-89B7-A1DD26B9AF82}">
      <dsp:nvSpPr>
        <dsp:cNvPr id="0" name=""/>
        <dsp:cNvSpPr/>
      </dsp:nvSpPr>
      <dsp:spPr>
        <a:xfrm>
          <a:off x="3704" y="1631309"/>
          <a:ext cx="1394324" cy="83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Arial"/>
            </a:rPr>
            <a:t>La phase préliminaire est très importante</a:t>
          </a:r>
          <a:endParaRPr lang="fr-FR" sz="900" kern="1200"/>
        </a:p>
      </dsp:txBody>
      <dsp:txXfrm>
        <a:off x="3704" y="1631309"/>
        <a:ext cx="1394324" cy="836594"/>
      </dsp:txXfrm>
    </dsp:sp>
    <dsp:sp modelId="{6FF4FA8B-C842-4C9D-95F5-89DAA3FC0DD8}">
      <dsp:nvSpPr>
        <dsp:cNvPr id="0" name=""/>
        <dsp:cNvSpPr/>
      </dsp:nvSpPr>
      <dsp:spPr>
        <a:xfrm>
          <a:off x="3111248" y="2003886"/>
          <a:ext cx="290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0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248278" y="2048003"/>
        <a:ext cx="16034" cy="3206"/>
      </dsp:txXfrm>
    </dsp:sp>
    <dsp:sp modelId="{CCEA769D-5813-4A64-9EEB-56C7F049F65C}">
      <dsp:nvSpPr>
        <dsp:cNvPr id="0" name=""/>
        <dsp:cNvSpPr/>
      </dsp:nvSpPr>
      <dsp:spPr>
        <a:xfrm>
          <a:off x="1718723" y="1631309"/>
          <a:ext cx="1394324" cy="83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Arial"/>
            </a:rPr>
            <a:t>Choisir des axes d'analyse réalisable et pertinant</a:t>
          </a:r>
          <a:endParaRPr lang="fr-FR" sz="900" kern="1200"/>
        </a:p>
      </dsp:txBody>
      <dsp:txXfrm>
        <a:off x="1718723" y="1631309"/>
        <a:ext cx="1394324" cy="836594"/>
      </dsp:txXfrm>
    </dsp:sp>
    <dsp:sp modelId="{99C5DF92-B968-4E66-86AC-4C433785B9BC}">
      <dsp:nvSpPr>
        <dsp:cNvPr id="0" name=""/>
        <dsp:cNvSpPr/>
      </dsp:nvSpPr>
      <dsp:spPr>
        <a:xfrm>
          <a:off x="700866" y="2466103"/>
          <a:ext cx="3430039" cy="290094"/>
        </a:xfrm>
        <a:custGeom>
          <a:avLst/>
          <a:gdLst/>
          <a:ahLst/>
          <a:cxnLst/>
          <a:rect l="0" t="0" r="0" b="0"/>
          <a:pathLst>
            <a:path>
              <a:moveTo>
                <a:pt x="3430039" y="0"/>
              </a:moveTo>
              <a:lnTo>
                <a:pt x="3430039" y="162147"/>
              </a:lnTo>
              <a:lnTo>
                <a:pt x="0" y="162147"/>
              </a:lnTo>
              <a:lnTo>
                <a:pt x="0" y="29009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29761" y="2609547"/>
        <a:ext cx="172249" cy="3206"/>
      </dsp:txXfrm>
    </dsp:sp>
    <dsp:sp modelId="{A2B006A3-098B-43AF-906E-671686E5A063}">
      <dsp:nvSpPr>
        <dsp:cNvPr id="0" name=""/>
        <dsp:cNvSpPr/>
      </dsp:nvSpPr>
      <dsp:spPr>
        <a:xfrm>
          <a:off x="3433743" y="1631309"/>
          <a:ext cx="1394324" cy="83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Arial"/>
            </a:rPr>
            <a:t>Le redressement se révèle souvent inutile (pour justifier l'ajout de complexité)</a:t>
          </a:r>
          <a:endParaRPr lang="fr-FR" sz="900" kern="1200"/>
        </a:p>
      </dsp:txBody>
      <dsp:txXfrm>
        <a:off x="3433743" y="1631309"/>
        <a:ext cx="1394324" cy="836594"/>
      </dsp:txXfrm>
    </dsp:sp>
    <dsp:sp modelId="{89604ED5-F51D-4E34-9B72-1EB5F6CAD064}">
      <dsp:nvSpPr>
        <dsp:cNvPr id="0" name=""/>
        <dsp:cNvSpPr/>
      </dsp:nvSpPr>
      <dsp:spPr>
        <a:xfrm>
          <a:off x="1396228" y="3161176"/>
          <a:ext cx="290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0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33258" y="3205292"/>
        <a:ext cx="16034" cy="3206"/>
      </dsp:txXfrm>
    </dsp:sp>
    <dsp:sp modelId="{C801EA21-3791-4592-AF65-3C708226DF17}">
      <dsp:nvSpPr>
        <dsp:cNvPr id="0" name=""/>
        <dsp:cNvSpPr/>
      </dsp:nvSpPr>
      <dsp:spPr>
        <a:xfrm>
          <a:off x="3704" y="2788598"/>
          <a:ext cx="1394324" cy="83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Arial"/>
            </a:rPr>
            <a:t>Pour un échantillon assez grand, le plan simple se révèle assez puissant</a:t>
          </a:r>
          <a:endParaRPr lang="fr-FR" sz="900" kern="1200"/>
        </a:p>
      </dsp:txBody>
      <dsp:txXfrm>
        <a:off x="3704" y="2788598"/>
        <a:ext cx="1394324" cy="836594"/>
      </dsp:txXfrm>
    </dsp:sp>
    <dsp:sp modelId="{B401C4B4-4ECC-4C4E-849B-B5140790EC3D}">
      <dsp:nvSpPr>
        <dsp:cNvPr id="0" name=""/>
        <dsp:cNvSpPr/>
      </dsp:nvSpPr>
      <dsp:spPr>
        <a:xfrm>
          <a:off x="3111248" y="3161176"/>
          <a:ext cx="290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0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248278" y="3205292"/>
        <a:ext cx="16034" cy="3206"/>
      </dsp:txXfrm>
    </dsp:sp>
    <dsp:sp modelId="{F0864B2C-F8E7-40BA-96C9-D86AE4F6371B}">
      <dsp:nvSpPr>
        <dsp:cNvPr id="0" name=""/>
        <dsp:cNvSpPr/>
      </dsp:nvSpPr>
      <dsp:spPr>
        <a:xfrm>
          <a:off x="1718723" y="2788598"/>
          <a:ext cx="1394324" cy="83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Améliorer la collecte de données pour mieux représenter la population cible</a:t>
          </a:r>
          <a:r>
            <a:rPr lang="fr-FR" sz="900" kern="1200">
              <a:latin typeface="Arial"/>
            </a:rPr>
            <a:t> pour les enquêtes futures</a:t>
          </a:r>
          <a:endParaRPr lang="fr-FR" sz="900" kern="1200"/>
        </a:p>
      </dsp:txBody>
      <dsp:txXfrm>
        <a:off x="1718723" y="2788598"/>
        <a:ext cx="1394324" cy="836594"/>
      </dsp:txXfrm>
    </dsp:sp>
    <dsp:sp modelId="{3CD7602A-D681-49CE-B23E-F031918828AD}">
      <dsp:nvSpPr>
        <dsp:cNvPr id="0" name=""/>
        <dsp:cNvSpPr/>
      </dsp:nvSpPr>
      <dsp:spPr>
        <a:xfrm>
          <a:off x="3433743" y="2788598"/>
          <a:ext cx="1394324" cy="836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Envisager des plans d'échantillonnage plus complexes</a:t>
          </a:r>
          <a:r>
            <a:rPr lang="fr-FR" sz="900" kern="1200">
              <a:latin typeface="Arial"/>
            </a:rPr>
            <a:t>(proportionnel ou optimal) en fonction de nos connaissances antérieurs (données)</a:t>
          </a:r>
        </a:p>
      </dsp:txBody>
      <dsp:txXfrm>
        <a:off x="3433743" y="2788598"/>
        <a:ext cx="1394324" cy="836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3475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78a241c9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78a241c9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936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86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76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97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450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41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42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542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547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3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20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211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070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50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57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70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534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239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6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55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29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5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5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6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9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8a241c9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8a241c9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63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620525"/>
            <a:ext cx="8520600" cy="11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err="1">
                <a:solidFill>
                  <a:schemeClr val="accent1"/>
                </a:solidFill>
              </a:rPr>
              <a:t>Sunburst</a:t>
            </a:r>
            <a:endParaRPr err="1">
              <a:solidFill>
                <a:schemeClr val="accent1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1674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chemeClr val="dk1"/>
                </a:solidFill>
              </a:rPr>
              <a:t>Dans quelle mesure le temps, le sexe et la fonction impactent-t-ils les habitudes alimentaires des usagers du campus de Villetaneuse ?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550" y="0"/>
            <a:ext cx="1622450" cy="1080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" y="-41725"/>
            <a:ext cx="1264468" cy="11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/>
        </p:nvSpPr>
        <p:spPr>
          <a:xfrm>
            <a:off x="3174300" y="2475825"/>
            <a:ext cx="2795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SAE-3.EMS.10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9125" y="2774325"/>
            <a:ext cx="1845724" cy="18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/>
        </p:nvSpPr>
        <p:spPr>
          <a:xfrm>
            <a:off x="49600" y="4721875"/>
            <a:ext cx="9033148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" sz="1800">
                <a:solidFill>
                  <a:schemeClr val="tx1"/>
                </a:solidFill>
              </a:rPr>
              <a:t>Diallo Thierno 	| 	</a:t>
            </a:r>
            <a:r>
              <a:rPr lang="fr" sz="1800" err="1">
                <a:solidFill>
                  <a:schemeClr val="tx1"/>
                </a:solidFill>
              </a:rPr>
              <a:t>Imany</a:t>
            </a:r>
            <a:r>
              <a:rPr lang="fr" sz="1800">
                <a:solidFill>
                  <a:schemeClr val="tx1"/>
                </a:solidFill>
              </a:rPr>
              <a:t> </a:t>
            </a:r>
            <a:r>
              <a:rPr lang="fr" sz="1800" err="1">
                <a:solidFill>
                  <a:schemeClr val="tx1"/>
                </a:solidFill>
              </a:rPr>
              <a:t>Arango</a:t>
            </a:r>
            <a:r>
              <a:rPr lang="fr" sz="1800">
                <a:solidFill>
                  <a:schemeClr val="tx1"/>
                </a:solidFill>
              </a:rPr>
              <a:t> </a:t>
            </a:r>
            <a:r>
              <a:rPr lang="fr" sz="1800" err="1">
                <a:solidFill>
                  <a:schemeClr val="tx1"/>
                </a:solidFill>
              </a:rPr>
              <a:t>Catty</a:t>
            </a:r>
            <a:r>
              <a:rPr lang="fr" sz="1800">
                <a:solidFill>
                  <a:schemeClr val="tx1"/>
                </a:solidFill>
              </a:rPr>
              <a:t> 	| 	Jules </a:t>
            </a:r>
            <a:r>
              <a:rPr lang="fr" sz="1800" err="1">
                <a:solidFill>
                  <a:schemeClr val="tx1"/>
                </a:solidFill>
              </a:rPr>
              <a:t>Salanie</a:t>
            </a:r>
            <a:endParaRPr lang="fr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E720CAE-ED1F-2C40-6966-DE118F7ED721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Type de Repas consommé</a:t>
            </a:r>
            <a:endParaRPr lang="fr-FR"/>
          </a:p>
        </p:txBody>
      </p:sp>
      <p:pic>
        <p:nvPicPr>
          <p:cNvPr id="12" name="Image 11" descr="Une image contenant texte, capture d’écran, diagramme, Tracé&#10;&#10;Le contenu généré par l’IA peut être incorrect.">
            <a:extLst>
              <a:ext uri="{FF2B5EF4-FFF2-40B4-BE49-F238E27FC236}">
                <a16:creationId xmlns:a16="http://schemas.microsoft.com/office/drawing/2014/main" id="{679EE403-00C8-5E60-09D2-72B38160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652" y="1116971"/>
            <a:ext cx="5020394" cy="33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3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59C362B-804D-10AD-29EB-83E72C5F6006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Type de Repas consommé</a:t>
            </a:r>
            <a:endParaRPr lang="fr-FR"/>
          </a:p>
        </p:txBody>
      </p:sp>
      <p:pic>
        <p:nvPicPr>
          <p:cNvPr id="3" name="Image 2" descr="Une image contenant texte, capture d’écran, diagramme, Parallèle&#10;&#10;Le contenu généré par l’IA peut être incorrect.">
            <a:extLst>
              <a:ext uri="{FF2B5EF4-FFF2-40B4-BE49-F238E27FC236}">
                <a16:creationId xmlns:a16="http://schemas.microsoft.com/office/drawing/2014/main" id="{3AF18F12-EB32-115A-9053-81DF63B5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39" y="1106103"/>
            <a:ext cx="4864158" cy="34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9CFDFA5-026D-BDD8-C5EC-796D57AE567B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Type de Repas consommé</a:t>
            </a:r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BFCF656-EAE3-539C-C80F-7C4F21A5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82" y="1088957"/>
            <a:ext cx="5032514" cy="36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5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E720CAE-ED1F-2C40-6966-DE118F7ED721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Type de Repas consommé</a:t>
            </a:r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AE19C2-F076-A11D-5208-DFD8B3551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822" y="1053935"/>
            <a:ext cx="4962928" cy="36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6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79CF61-EB40-C3DE-F797-A0114903E3D5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Lieux de consommation</a:t>
            </a:r>
            <a:endParaRPr lang="fr-FR"/>
          </a:p>
        </p:txBody>
      </p:sp>
      <p:pic>
        <p:nvPicPr>
          <p:cNvPr id="15" name="Image 14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id="{DB8ACA4D-A376-C68F-96B9-127B3356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32" y="1175732"/>
            <a:ext cx="5020541" cy="34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3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79CF61-EB40-C3DE-F797-A0114903E3D5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Lieux de consommation</a:t>
            </a:r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A65FA9-1189-1809-A9D6-D3380CB6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757" y="1099457"/>
            <a:ext cx="4989369" cy="35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7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7B4299C-04FE-30A6-C183-92C552703BF5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Lieux de consommation</a:t>
            </a:r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178A649-A5CF-78EC-A3B7-0234D67E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426" y="1078181"/>
            <a:ext cx="5089196" cy="36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2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55B3C11-FB20-D4C2-B293-DAA2A506C427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Lieux de consommation</a:t>
            </a:r>
            <a:endParaRPr lang="fr-FR"/>
          </a:p>
        </p:txBody>
      </p:sp>
      <p:pic>
        <p:nvPicPr>
          <p:cNvPr id="12" name="Image 11" descr="Une image contenant texte, capture d’écran, diagramme, Parallèle&#10;&#10;Le contenu généré par l’IA peut être incorrect.">
            <a:extLst>
              <a:ext uri="{FF2B5EF4-FFF2-40B4-BE49-F238E27FC236}">
                <a16:creationId xmlns:a16="http://schemas.microsoft.com/office/drawing/2014/main" id="{A58D2D6C-DF77-1D2E-2772-BD63C887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33" y="1053935"/>
            <a:ext cx="4859606" cy="36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55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pic>
        <p:nvPicPr>
          <p:cNvPr id="8" name="Image 7" descr="Une image contenant texte, diagramme, capture d’écran, Tracé&#10;&#10;Le contenu généré par l’IA peut être incorrect.">
            <a:extLst>
              <a:ext uri="{FF2B5EF4-FFF2-40B4-BE49-F238E27FC236}">
                <a16:creationId xmlns:a16="http://schemas.microsoft.com/office/drawing/2014/main" id="{2FFAB2F2-A07D-97A1-2E8C-3C93EEB2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094" y="1608553"/>
            <a:ext cx="4997555" cy="2745436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CC31B34-6CE7-3FE7-8DAB-7BE8B0AF4BFF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Budget Moyen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21F595-B882-1539-63FE-3D3581C286AE}"/>
              </a:ext>
            </a:extLst>
          </p:cNvPr>
          <p:cNvSpPr txBox="1"/>
          <p:nvPr/>
        </p:nvSpPr>
        <p:spPr>
          <a:xfrm>
            <a:off x="4439478" y="1267239"/>
            <a:ext cx="38431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/>
              <a:t>Histogramme des budgets moyens</a:t>
            </a:r>
          </a:p>
        </p:txBody>
      </p:sp>
    </p:spTree>
    <p:extLst>
      <p:ext uri="{BB962C8B-B14F-4D97-AF65-F5344CB8AC3E}">
        <p14:creationId xmlns:p14="http://schemas.microsoft.com/office/powerpoint/2010/main" val="3920643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pic>
        <p:nvPicPr>
          <p:cNvPr id="8" name="Image 7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59CC5AA4-269D-0DB3-8479-986085A7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64" y="1126379"/>
            <a:ext cx="6337353" cy="1724456"/>
          </a:xfrm>
          <a:prstGeom prst="rect">
            <a:avLst/>
          </a:prstGeom>
        </p:spPr>
      </p:pic>
      <p:pic>
        <p:nvPicPr>
          <p:cNvPr id="10" name="Image 9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A4A7C87F-5DD6-2989-8B82-17DB3AF78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442" y="2926714"/>
            <a:ext cx="3330336" cy="1881278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011584B-885A-8AE7-ECDB-F00501E3BFD1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Budget Moyen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99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27656" y="460015"/>
            <a:ext cx="2223794" cy="414072"/>
            <a:chOff x="2940080" y="1225033"/>
            <a:chExt cx="1426115" cy="341260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3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911" y="459996"/>
            <a:ext cx="2739901" cy="4092475"/>
            <a:chOff x="2037849" y="361050"/>
            <a:chExt cx="2739901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37850" y="1838320"/>
              <a:ext cx="27399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CAFDFF9B-6F2C-6A5B-20A0-F3569BA42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750355"/>
              </p:ext>
            </p:extLst>
          </p:nvPr>
        </p:nvGraphicFramePr>
        <p:xfrm>
          <a:off x="3354456" y="74295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472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pic>
        <p:nvPicPr>
          <p:cNvPr id="8" name="Image 7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433B19B3-DD9D-1F0E-8053-8C92CD12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88" y="1284390"/>
            <a:ext cx="5433047" cy="2995532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E482FB1-F1B8-5DBA-0AB9-39925CF1A924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Budget Moyen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04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pic>
        <p:nvPicPr>
          <p:cNvPr id="9" name="Image 8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527C21D0-4BBF-7D93-4F7F-3F926F4F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63" y="1227068"/>
            <a:ext cx="5973793" cy="1612781"/>
          </a:xfrm>
          <a:prstGeom prst="rect">
            <a:avLst/>
          </a:prstGeom>
        </p:spPr>
      </p:pic>
      <p:pic>
        <p:nvPicPr>
          <p:cNvPr id="10" name="Image 9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692A512E-6DE4-1FAC-D1D9-E5DB732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242" y="2965634"/>
            <a:ext cx="3205972" cy="186079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CC71612-B082-36E3-ADB8-DD9EB0939519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Budget Moyen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9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3403776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EBE6507-F807-1AEE-45F6-1D170EA2ED81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Calculs des estimations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7AC1B9-D014-20BB-26C1-22C74CFD524D}"/>
              </a:ext>
            </a:extLst>
          </p:cNvPr>
          <p:cNvSpPr txBox="1"/>
          <p:nvPr/>
        </p:nvSpPr>
        <p:spPr>
          <a:xfrm>
            <a:off x="2699239" y="1046284"/>
            <a:ext cx="62425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/>
              <a:t>Objectif</a:t>
            </a:r>
            <a:r>
              <a:rPr lang="fr-FR" sz="1600"/>
              <a:t> : Déterminer le plan de sondage que nous allons utiliser.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26682C-9F25-A75B-F27D-DB50D1981A47}"/>
              </a:ext>
            </a:extLst>
          </p:cNvPr>
          <p:cNvSpPr txBox="1"/>
          <p:nvPr/>
        </p:nvSpPr>
        <p:spPr>
          <a:xfrm>
            <a:off x="2760784" y="1705707"/>
            <a:ext cx="6110653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fr-FR" sz="1600"/>
              <a:t>Estimations des proportions des variables d'intérêts</a:t>
            </a:r>
            <a:endParaRPr lang="fr-FR"/>
          </a:p>
          <a:p>
            <a:pPr marL="742950" lvl="1" indent="-285750">
              <a:buFont typeface="Courier New"/>
              <a:buChar char="o"/>
            </a:pPr>
            <a:r>
              <a:rPr lang="fr-FR"/>
              <a:t>Estimateur</a:t>
            </a:r>
          </a:p>
          <a:p>
            <a:endParaRPr lang="fr-FR"/>
          </a:p>
          <a:p>
            <a:pPr marL="742950" lvl="1" indent="-285750">
              <a:buFont typeface="Courier New"/>
              <a:buChar char="o"/>
            </a:pPr>
            <a:r>
              <a:rPr lang="fr-FR"/>
              <a:t>Variance</a:t>
            </a:r>
          </a:p>
          <a:p>
            <a:endParaRPr lang="fr-FR" sz="1600"/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fr-FR" sz="1600"/>
              <a:t>Redressement par les variables auxiliaires</a:t>
            </a:r>
          </a:p>
          <a:p>
            <a:pPr marL="742950" lvl="1" indent="-285750">
              <a:buFont typeface="Courier New"/>
              <a:buChar char="o"/>
            </a:pPr>
            <a:r>
              <a:rPr lang="fr-FR"/>
              <a:t>Moyenne post-stratifié</a:t>
            </a:r>
          </a:p>
          <a:p>
            <a:endParaRPr lang="fr-FR"/>
          </a:p>
          <a:p>
            <a:pPr marL="742950" lvl="1" indent="-285750">
              <a:buFont typeface="Courier New"/>
              <a:buChar char="o"/>
            </a:pPr>
            <a:r>
              <a:rPr lang="fr-FR"/>
              <a:t>Variance post-stratifié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4839DD-AB5B-F199-084A-A20A4090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67" y="4076734"/>
            <a:ext cx="6245087" cy="344159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CD8192-77B5-99B7-53FF-F3B6063C5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655" y="3345386"/>
            <a:ext cx="1805775" cy="305712"/>
          </a:xfrm>
          <a:prstGeom prst="rect">
            <a:avLst/>
          </a:prstGeom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A01A0BF-B89B-42A4-07EB-D2E8BD9B4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205" y="2092809"/>
            <a:ext cx="1590593" cy="318466"/>
          </a:xfrm>
          <a:prstGeom prst="rect">
            <a:avLst/>
          </a:prstGeom>
          <a:ln>
            <a:noFill/>
          </a:ln>
        </p:spPr>
      </p:pic>
      <p:pic>
        <p:nvPicPr>
          <p:cNvPr id="13" name="Image 12" descr="Une image contenant Police, texte, ligne, blanc&#10;&#10;Le contenu généré par l’IA peut être incorrect.">
            <a:extLst>
              <a:ext uri="{FF2B5EF4-FFF2-40B4-BE49-F238E27FC236}">
                <a16:creationId xmlns:a16="http://schemas.microsoft.com/office/drawing/2014/main" id="{F1F7B6AE-5009-A1A6-03F1-43908F36E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654" y="2509838"/>
            <a:ext cx="1393777" cy="3321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073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3403776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EBE6507-F807-1AEE-45F6-1D170EA2ED81}"/>
              </a:ext>
            </a:extLst>
          </p:cNvPr>
          <p:cNvSpPr/>
          <p:nvPr/>
        </p:nvSpPr>
        <p:spPr>
          <a:xfrm>
            <a:off x="3257868" y="195215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Repas de type Fast-Food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36CF787-2628-AB26-B455-2EA29A0DD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15671"/>
              </p:ext>
            </p:extLst>
          </p:nvPr>
        </p:nvGraphicFramePr>
        <p:xfrm>
          <a:off x="2623704" y="1134340"/>
          <a:ext cx="6133983" cy="25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02">
                  <a:extLst>
                    <a:ext uri="{9D8B030D-6E8A-4147-A177-3AD203B41FA5}">
                      <a16:colId xmlns:a16="http://schemas.microsoft.com/office/drawing/2014/main" val="3491404663"/>
                    </a:ext>
                  </a:extLst>
                </a:gridCol>
                <a:gridCol w="1253455">
                  <a:extLst>
                    <a:ext uri="{9D8B030D-6E8A-4147-A177-3AD203B41FA5}">
                      <a16:colId xmlns:a16="http://schemas.microsoft.com/office/drawing/2014/main" val="295845267"/>
                    </a:ext>
                  </a:extLst>
                </a:gridCol>
                <a:gridCol w="1333804">
                  <a:extLst>
                    <a:ext uri="{9D8B030D-6E8A-4147-A177-3AD203B41FA5}">
                      <a16:colId xmlns:a16="http://schemas.microsoft.com/office/drawing/2014/main" val="270444452"/>
                    </a:ext>
                  </a:extLst>
                </a:gridCol>
                <a:gridCol w="1293629">
                  <a:extLst>
                    <a:ext uri="{9D8B030D-6E8A-4147-A177-3AD203B41FA5}">
                      <a16:colId xmlns:a16="http://schemas.microsoft.com/office/drawing/2014/main" val="3433564047"/>
                    </a:ext>
                  </a:extLst>
                </a:gridCol>
                <a:gridCol w="1240693">
                  <a:extLst>
                    <a:ext uri="{9D8B030D-6E8A-4147-A177-3AD203B41FA5}">
                      <a16:colId xmlns:a16="http://schemas.microsoft.com/office/drawing/2014/main" val="474211461"/>
                    </a:ext>
                  </a:extLst>
                </a:gridCol>
              </a:tblGrid>
              <a:tr h="1104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Plan simple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Stratifié par sexe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Stratifié par temps de pause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Stratifié par fonction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5093"/>
                  </a:ext>
                </a:extLst>
              </a:tr>
              <a:tr h="684068">
                <a:tc>
                  <a:txBody>
                    <a:bodyPr/>
                    <a:lstStyle/>
                    <a:p>
                      <a:r>
                        <a:rPr lang="fr-FR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48,11%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48,09%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46,02%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49,58% 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98882"/>
                  </a:ext>
                </a:extLst>
              </a:tr>
              <a:tr h="744681">
                <a:tc>
                  <a:txBody>
                    <a:bodyPr/>
                    <a:lstStyle/>
                    <a:p>
                      <a:r>
                        <a:rPr lang="fr-FR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0,00023055</a:t>
                      </a:r>
                      <a:endParaRPr lang="fr-FR"/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0,00023131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0,00022978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0,00022836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7618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9CBDAE1A-7B22-25FC-CA59-A5ACCA8DB847}"/>
              </a:ext>
            </a:extLst>
          </p:cNvPr>
          <p:cNvSpPr txBox="1"/>
          <p:nvPr/>
        </p:nvSpPr>
        <p:spPr>
          <a:xfrm>
            <a:off x="3792681" y="3931227"/>
            <a:ext cx="3792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Intervalle de confiance :</a:t>
            </a:r>
            <a:r>
              <a:rPr lang="fr-FR" b="1"/>
              <a:t> [0.48066 ; 0.48157]</a:t>
            </a:r>
          </a:p>
        </p:txBody>
      </p:sp>
    </p:spTree>
    <p:extLst>
      <p:ext uri="{BB962C8B-B14F-4D97-AF65-F5344CB8AC3E}">
        <p14:creationId xmlns:p14="http://schemas.microsoft.com/office/powerpoint/2010/main" val="295539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3403776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EBE6507-F807-1AEE-45F6-1D170EA2ED81}"/>
              </a:ext>
            </a:extLst>
          </p:cNvPr>
          <p:cNvSpPr/>
          <p:nvPr/>
        </p:nvSpPr>
        <p:spPr>
          <a:xfrm>
            <a:off x="3223232" y="195215"/>
            <a:ext cx="4896527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solidFill>
                  <a:srgbClr val="FFFFFF"/>
                </a:solidFill>
                <a:ea typeface="+mn-lt"/>
                <a:cs typeface="+mn-lt"/>
              </a:rPr>
              <a:t>Repas en dehors du campus </a:t>
            </a:r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36CF787-2628-AB26-B455-2EA29A0DD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48212"/>
              </p:ext>
            </p:extLst>
          </p:nvPr>
        </p:nvGraphicFramePr>
        <p:xfrm>
          <a:off x="2606386" y="1151658"/>
          <a:ext cx="6133983" cy="271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02">
                  <a:extLst>
                    <a:ext uri="{9D8B030D-6E8A-4147-A177-3AD203B41FA5}">
                      <a16:colId xmlns:a16="http://schemas.microsoft.com/office/drawing/2014/main" val="3491404663"/>
                    </a:ext>
                  </a:extLst>
                </a:gridCol>
                <a:gridCol w="1253455">
                  <a:extLst>
                    <a:ext uri="{9D8B030D-6E8A-4147-A177-3AD203B41FA5}">
                      <a16:colId xmlns:a16="http://schemas.microsoft.com/office/drawing/2014/main" val="295845267"/>
                    </a:ext>
                  </a:extLst>
                </a:gridCol>
                <a:gridCol w="1333804">
                  <a:extLst>
                    <a:ext uri="{9D8B030D-6E8A-4147-A177-3AD203B41FA5}">
                      <a16:colId xmlns:a16="http://schemas.microsoft.com/office/drawing/2014/main" val="270444452"/>
                    </a:ext>
                  </a:extLst>
                </a:gridCol>
                <a:gridCol w="1293629">
                  <a:extLst>
                    <a:ext uri="{9D8B030D-6E8A-4147-A177-3AD203B41FA5}">
                      <a16:colId xmlns:a16="http://schemas.microsoft.com/office/drawing/2014/main" val="3433564047"/>
                    </a:ext>
                  </a:extLst>
                </a:gridCol>
                <a:gridCol w="1240693">
                  <a:extLst>
                    <a:ext uri="{9D8B030D-6E8A-4147-A177-3AD203B41FA5}">
                      <a16:colId xmlns:a16="http://schemas.microsoft.com/office/drawing/2014/main" val="474211461"/>
                    </a:ext>
                  </a:extLst>
                </a:gridCol>
              </a:tblGrid>
              <a:tr h="102771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Plan simple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Stratifié par sexe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Stratifié par temps de pause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Stratifié par fonction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5093"/>
                  </a:ext>
                </a:extLst>
              </a:tr>
              <a:tr h="784946">
                <a:tc>
                  <a:txBody>
                    <a:bodyPr/>
                    <a:lstStyle/>
                    <a:p>
                      <a:r>
                        <a:rPr lang="fr-FR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6,06%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5,72%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6,08%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6,04% 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98882"/>
                  </a:ext>
                </a:extLst>
              </a:tr>
              <a:tr h="906329">
                <a:tc>
                  <a:txBody>
                    <a:bodyPr/>
                    <a:lstStyle/>
                    <a:p>
                      <a:r>
                        <a:rPr lang="fr-FR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5.26035e-05</a:t>
                      </a:r>
                      <a:endParaRPr lang="fr-FR"/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4.91867e-05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5.29814e-05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5.24967e-05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76188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8DA97976-4D81-23DB-FD4F-8DF2EE263865}"/>
              </a:ext>
            </a:extLst>
          </p:cNvPr>
          <p:cNvSpPr txBox="1"/>
          <p:nvPr/>
        </p:nvSpPr>
        <p:spPr>
          <a:xfrm>
            <a:off x="3792681" y="3931227"/>
            <a:ext cx="3792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Intervalle de confiance :</a:t>
            </a:r>
            <a:r>
              <a:rPr lang="fr-FR" b="1"/>
              <a:t> [0.06053 ; 0.06740]</a:t>
            </a:r>
          </a:p>
        </p:txBody>
      </p:sp>
    </p:spTree>
    <p:extLst>
      <p:ext uri="{BB962C8B-B14F-4D97-AF65-F5344CB8AC3E}">
        <p14:creationId xmlns:p14="http://schemas.microsoft.com/office/powerpoint/2010/main" val="399676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3403776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EBE6507-F807-1AEE-45F6-1D170EA2ED81}"/>
              </a:ext>
            </a:extLst>
          </p:cNvPr>
          <p:cNvSpPr/>
          <p:nvPr/>
        </p:nvSpPr>
        <p:spPr>
          <a:xfrm>
            <a:off x="3223232" y="195215"/>
            <a:ext cx="4896527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solidFill>
                  <a:srgbClr val="FFFFFF"/>
                </a:solidFill>
                <a:ea typeface="+mn-lt"/>
                <a:cs typeface="+mn-lt"/>
              </a:rPr>
              <a:t>Budget moyen </a:t>
            </a:r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36CF787-2628-AB26-B455-2EA29A0DD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70079"/>
              </p:ext>
            </p:extLst>
          </p:nvPr>
        </p:nvGraphicFramePr>
        <p:xfrm>
          <a:off x="2606386" y="1151658"/>
          <a:ext cx="6133983" cy="271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02">
                  <a:extLst>
                    <a:ext uri="{9D8B030D-6E8A-4147-A177-3AD203B41FA5}">
                      <a16:colId xmlns:a16="http://schemas.microsoft.com/office/drawing/2014/main" val="3491404663"/>
                    </a:ext>
                  </a:extLst>
                </a:gridCol>
                <a:gridCol w="1253455">
                  <a:extLst>
                    <a:ext uri="{9D8B030D-6E8A-4147-A177-3AD203B41FA5}">
                      <a16:colId xmlns:a16="http://schemas.microsoft.com/office/drawing/2014/main" val="295845267"/>
                    </a:ext>
                  </a:extLst>
                </a:gridCol>
                <a:gridCol w="1333804">
                  <a:extLst>
                    <a:ext uri="{9D8B030D-6E8A-4147-A177-3AD203B41FA5}">
                      <a16:colId xmlns:a16="http://schemas.microsoft.com/office/drawing/2014/main" val="270444452"/>
                    </a:ext>
                  </a:extLst>
                </a:gridCol>
                <a:gridCol w="1293629">
                  <a:extLst>
                    <a:ext uri="{9D8B030D-6E8A-4147-A177-3AD203B41FA5}">
                      <a16:colId xmlns:a16="http://schemas.microsoft.com/office/drawing/2014/main" val="3433564047"/>
                    </a:ext>
                  </a:extLst>
                </a:gridCol>
                <a:gridCol w="1240693">
                  <a:extLst>
                    <a:ext uri="{9D8B030D-6E8A-4147-A177-3AD203B41FA5}">
                      <a16:colId xmlns:a16="http://schemas.microsoft.com/office/drawing/2014/main" val="474211461"/>
                    </a:ext>
                  </a:extLst>
                </a:gridCol>
              </a:tblGrid>
              <a:tr h="102771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Plan simple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Stratifié par sexe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Stratifié par temps de pause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Stratifié par fonction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5093"/>
                  </a:ext>
                </a:extLst>
              </a:tr>
              <a:tr h="784946">
                <a:tc>
                  <a:txBody>
                    <a:bodyPr/>
                    <a:lstStyle/>
                    <a:p>
                      <a:r>
                        <a:rPr lang="fr-FR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7,011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7,035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6,877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7,018 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98882"/>
                  </a:ext>
                </a:extLst>
              </a:tr>
              <a:tr h="906329">
                <a:tc>
                  <a:txBody>
                    <a:bodyPr/>
                    <a:lstStyle/>
                    <a:p>
                      <a:r>
                        <a:rPr lang="fr-FR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0.01298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0.01309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0.01286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0.01323</a:t>
                      </a:r>
                      <a:endParaRPr lang="fr-FR"/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76188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8DA97976-4D81-23DB-FD4F-8DF2EE263865}"/>
              </a:ext>
            </a:extLst>
          </p:cNvPr>
          <p:cNvSpPr txBox="1"/>
          <p:nvPr/>
        </p:nvSpPr>
        <p:spPr>
          <a:xfrm>
            <a:off x="3792681" y="3931227"/>
            <a:ext cx="3792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Intervalle de confiance :</a:t>
            </a:r>
            <a:r>
              <a:rPr lang="fr-FR" b="1"/>
              <a:t> [6.99 ; 7.04]</a:t>
            </a:r>
          </a:p>
        </p:txBody>
      </p:sp>
    </p:spTree>
    <p:extLst>
      <p:ext uri="{BB962C8B-B14F-4D97-AF65-F5344CB8AC3E}">
        <p14:creationId xmlns:p14="http://schemas.microsoft.com/office/powerpoint/2010/main" val="229038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415858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4DA3F7E-6022-C21A-DF21-6098CC039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604668"/>
              </p:ext>
            </p:extLst>
          </p:nvPr>
        </p:nvGraphicFramePr>
        <p:xfrm>
          <a:off x="3290455" y="716973"/>
          <a:ext cx="4831772" cy="409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81" name="Rectangle : coins arrondis 4580">
            <a:extLst>
              <a:ext uri="{FF2B5EF4-FFF2-40B4-BE49-F238E27FC236}">
                <a16:creationId xmlns:a16="http://schemas.microsoft.com/office/drawing/2014/main" id="{D7BE67A4-D5F4-2D06-29E5-CF216F1CBA2B}"/>
              </a:ext>
            </a:extLst>
          </p:cNvPr>
          <p:cNvSpPr/>
          <p:nvPr/>
        </p:nvSpPr>
        <p:spPr>
          <a:xfrm>
            <a:off x="3223232" y="195215"/>
            <a:ext cx="4896527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Ce qu'il faut retenir</a:t>
            </a:r>
          </a:p>
        </p:txBody>
      </p:sp>
    </p:spTree>
    <p:extLst>
      <p:ext uri="{BB962C8B-B14F-4D97-AF65-F5344CB8AC3E}">
        <p14:creationId xmlns:p14="http://schemas.microsoft.com/office/powerpoint/2010/main" val="171355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4D46887-5C97-AB0A-0DF1-4C12A3E9AD46}"/>
              </a:ext>
            </a:extLst>
          </p:cNvPr>
          <p:cNvSpPr txBox="1"/>
          <p:nvPr/>
        </p:nvSpPr>
        <p:spPr>
          <a:xfrm>
            <a:off x="1558636" y="1809749"/>
            <a:ext cx="59661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>
                <a:solidFill>
                  <a:schemeClr val="accent1"/>
                </a:solidFill>
              </a:rPr>
              <a:t>Merci de votre attention :)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0E2193-1CDA-2037-B10D-323F082E2337}"/>
              </a:ext>
            </a:extLst>
          </p:cNvPr>
          <p:cNvSpPr txBox="1"/>
          <p:nvPr/>
        </p:nvSpPr>
        <p:spPr>
          <a:xfrm>
            <a:off x="1558637" y="2519795"/>
            <a:ext cx="4511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422065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27656" y="460015"/>
            <a:ext cx="2223794" cy="414072"/>
            <a:chOff x="2940080" y="1225033"/>
            <a:chExt cx="1426115" cy="341260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3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911" y="459996"/>
            <a:ext cx="2739901" cy="4092475"/>
            <a:chOff x="2037849" y="361050"/>
            <a:chExt cx="2739901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37850" y="1838320"/>
              <a:ext cx="27399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B21D543-1518-D1DE-8D4F-932F44D76EFC}"/>
              </a:ext>
            </a:extLst>
          </p:cNvPr>
          <p:cNvSpPr/>
          <p:nvPr/>
        </p:nvSpPr>
        <p:spPr>
          <a:xfrm>
            <a:off x="3495260" y="256761"/>
            <a:ext cx="4861891" cy="8282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>
                <a:cs typeface="Arial"/>
              </a:rPr>
              <a:t>Problématique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B34FAE-9469-EC45-9D57-ACEBE49C44F4}"/>
              </a:ext>
            </a:extLst>
          </p:cNvPr>
          <p:cNvSpPr txBox="1"/>
          <p:nvPr/>
        </p:nvSpPr>
        <p:spPr>
          <a:xfrm>
            <a:off x="2484782" y="2112065"/>
            <a:ext cx="64852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mbria"/>
                <a:ea typeface="Cambria"/>
                <a:cs typeface="Times New Roman"/>
              </a:rPr>
              <a:t>Dans quelle </a:t>
            </a:r>
            <a:r>
              <a:rPr lang="en-US" sz="1800" dirty="0" err="1">
                <a:latin typeface="Cambria"/>
                <a:ea typeface="Cambria"/>
                <a:cs typeface="Times New Roman"/>
              </a:rPr>
              <a:t>mesure</a:t>
            </a:r>
            <a:r>
              <a:rPr lang="en-US" sz="1800" dirty="0">
                <a:latin typeface="Cambria"/>
                <a:ea typeface="Cambria"/>
                <a:cs typeface="Times New Roman"/>
              </a:rPr>
              <a:t> le temps, le </a:t>
            </a:r>
            <a:r>
              <a:rPr lang="en-US" sz="1800" dirty="0" err="1">
                <a:latin typeface="Cambria"/>
                <a:ea typeface="Cambria"/>
                <a:cs typeface="Times New Roman"/>
              </a:rPr>
              <a:t>sexe</a:t>
            </a:r>
            <a:r>
              <a:rPr lang="en-US" sz="1800" dirty="0">
                <a:latin typeface="Cambria"/>
                <a:ea typeface="Cambria"/>
                <a:cs typeface="Times New Roman"/>
              </a:rPr>
              <a:t> et la </a:t>
            </a:r>
            <a:r>
              <a:rPr lang="en-US" sz="1800" dirty="0" err="1">
                <a:latin typeface="Cambria"/>
                <a:ea typeface="Cambria"/>
                <a:cs typeface="Times New Roman"/>
              </a:rPr>
              <a:t>fonction</a:t>
            </a:r>
            <a:r>
              <a:rPr lang="en-US" sz="1800" dirty="0">
                <a:latin typeface="Cambria"/>
                <a:ea typeface="Cambria"/>
                <a:cs typeface="Times New Roman"/>
              </a:rPr>
              <a:t> impactent-t-ils les habitudes </a:t>
            </a:r>
            <a:r>
              <a:rPr lang="en-US" sz="1800" dirty="0" err="1">
                <a:latin typeface="Cambria"/>
                <a:ea typeface="Cambria"/>
                <a:cs typeface="Times New Roman"/>
              </a:rPr>
              <a:t>alimentaires</a:t>
            </a:r>
            <a:r>
              <a:rPr lang="en-US" sz="1800" dirty="0">
                <a:latin typeface="Cambria"/>
                <a:ea typeface="Cambria"/>
                <a:cs typeface="Times New Roman"/>
              </a:rPr>
              <a:t> des </a:t>
            </a:r>
            <a:r>
              <a:rPr lang="en-US" sz="1800" dirty="0" err="1">
                <a:latin typeface="Cambria"/>
                <a:ea typeface="Cambria"/>
                <a:cs typeface="Times New Roman"/>
              </a:rPr>
              <a:t>usagers</a:t>
            </a:r>
            <a:r>
              <a:rPr lang="en-US" sz="1800" dirty="0">
                <a:latin typeface="Cambria"/>
                <a:ea typeface="Cambria"/>
                <a:cs typeface="Times New Roman"/>
              </a:rPr>
              <a:t> du campus de </a:t>
            </a:r>
            <a:r>
              <a:rPr lang="en-US" sz="1800" dirty="0" err="1">
                <a:latin typeface="Cambria"/>
                <a:ea typeface="Cambria"/>
                <a:cs typeface="Times New Roman"/>
              </a:rPr>
              <a:t>Villetaneuse</a:t>
            </a:r>
            <a:r>
              <a:rPr lang="en-US" sz="1800" dirty="0">
                <a:latin typeface="Cambria"/>
                <a:ea typeface="Cambria"/>
                <a:cs typeface="Times New Roman"/>
              </a:rPr>
              <a:t>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653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1204041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5758" y="459996"/>
            <a:ext cx="2764748" cy="4092475"/>
            <a:chOff x="2013002" y="361050"/>
            <a:chExt cx="2764748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13002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37850" y="1838320"/>
              <a:ext cx="27399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2C0384D-2F49-2141-2648-8AF8E26A7EBD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Qualité de l'échantillon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F81244-5A97-D331-D3F1-5ED2E7643FB1}"/>
              </a:ext>
            </a:extLst>
          </p:cNvPr>
          <p:cNvSpPr txBox="1"/>
          <p:nvPr/>
        </p:nvSpPr>
        <p:spPr>
          <a:xfrm>
            <a:off x="2874064" y="1167848"/>
            <a:ext cx="598004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fr-FR" dirty="0"/>
              <a:t>Surreprésentation des étudiants de l'IUT</a:t>
            </a:r>
          </a:p>
          <a:p>
            <a:pPr marL="285750" indent="-285750">
              <a:buChar char="•"/>
            </a:pPr>
            <a:r>
              <a:rPr lang="fr-FR" dirty="0"/>
              <a:t>Mauvaise répartition des genres</a:t>
            </a:r>
          </a:p>
          <a:p>
            <a:pPr marL="285750" indent="-285750">
              <a:buChar char="•"/>
            </a:pPr>
            <a:r>
              <a:rPr lang="fr-FR" dirty="0"/>
              <a:t>Mauvaise répartition des fonctions (étudiants/personnel)</a:t>
            </a:r>
          </a:p>
          <a:p>
            <a:pPr marL="285750" indent="-285750">
              <a:buChar char="•"/>
            </a:pPr>
            <a:r>
              <a:rPr lang="fr-FR" dirty="0"/>
              <a:t>Personnes non ciblées  présentent  dans l'échantillon</a:t>
            </a:r>
          </a:p>
        </p:txBody>
      </p:sp>
      <p:pic>
        <p:nvPicPr>
          <p:cNvPr id="12" name="Image 11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id="{D186F70F-D7B6-4234-B67C-3F90D3C7A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2227193"/>
            <a:ext cx="4488346" cy="25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5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1204041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5758" y="459996"/>
            <a:ext cx="2764748" cy="4092475"/>
            <a:chOff x="2013002" y="361050"/>
            <a:chExt cx="2764748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13002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37850" y="1838320"/>
              <a:ext cx="27399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2C0384D-2F49-2141-2648-8AF8E26A7EBD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Variables auxiliaires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8DFC2E1-EEBB-4F0A-29C0-A04560F889F9}"/>
              </a:ext>
            </a:extLst>
          </p:cNvPr>
          <p:cNvSpPr txBox="1"/>
          <p:nvPr/>
        </p:nvSpPr>
        <p:spPr>
          <a:xfrm>
            <a:off x="2600739" y="1267239"/>
            <a:ext cx="6269934" cy="1196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i="1" dirty="0"/>
              <a:t>Temps moyen de pause</a:t>
            </a:r>
            <a:endParaRPr lang="fr-FR" sz="20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Qualitative ordinale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Transformation : regroupé les 6 classes en 3 classes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Modalité : 0 à 1h, 1 à 2h et 2h et plus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966E62-69C0-5ECD-81F5-299EB9E51CC2}"/>
              </a:ext>
            </a:extLst>
          </p:cNvPr>
          <p:cNvSpPr txBox="1"/>
          <p:nvPr/>
        </p:nvSpPr>
        <p:spPr>
          <a:xfrm>
            <a:off x="2600739" y="2443369"/>
            <a:ext cx="4505738" cy="1135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i="1" dirty="0"/>
              <a:t>Hypothèse émise sur la répartition réelle.</a:t>
            </a:r>
            <a:endParaRPr lang="fr-FR" sz="1600" dirty="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0 à 1h représente : 28%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1 à 2h représente : 68%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2h et plus représente : 4%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DD557E-6BC1-04D8-2605-D86F72164044}"/>
              </a:ext>
            </a:extLst>
          </p:cNvPr>
          <p:cNvSpPr txBox="1"/>
          <p:nvPr/>
        </p:nvSpPr>
        <p:spPr>
          <a:xfrm>
            <a:off x="2600739" y="3752021"/>
            <a:ext cx="4199282" cy="1135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i="1"/>
              <a:t>Répartition dans l'échantillon.</a:t>
            </a:r>
            <a:endParaRPr lang="fr-FR" sz="16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0 à 1h représente : </a:t>
            </a:r>
            <a:r>
              <a:rPr lang="fr-FR" sz="1200" b="1"/>
              <a:t>64%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1 à 2h représente : </a:t>
            </a:r>
            <a:r>
              <a:rPr lang="fr-FR" sz="1200" b="1"/>
              <a:t>34%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2h et plus représente : </a:t>
            </a:r>
            <a:r>
              <a:rPr lang="fr-FR" sz="1200" b="1"/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294535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1204041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5758" y="459996"/>
            <a:ext cx="2764748" cy="4092475"/>
            <a:chOff x="2013002" y="361050"/>
            <a:chExt cx="2764748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13002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37850" y="1838320"/>
              <a:ext cx="27399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2C0384D-2F49-2141-2648-8AF8E26A7EBD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Variables auxiliaires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8DFC2E1-EEBB-4F0A-29C0-A04560F889F9}"/>
              </a:ext>
            </a:extLst>
          </p:cNvPr>
          <p:cNvSpPr txBox="1"/>
          <p:nvPr/>
        </p:nvSpPr>
        <p:spPr>
          <a:xfrm>
            <a:off x="2600739" y="1267239"/>
            <a:ext cx="6269934" cy="919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i="1" dirty="0"/>
              <a:t>Fonction sur le campus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Qualitative nominale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Modalité : E pour Étudiant, P pour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966E62-69C0-5ECD-81F5-299EB9E51CC2}"/>
              </a:ext>
            </a:extLst>
          </p:cNvPr>
          <p:cNvSpPr txBox="1"/>
          <p:nvPr/>
        </p:nvSpPr>
        <p:spPr>
          <a:xfrm>
            <a:off x="2600739" y="2389205"/>
            <a:ext cx="4973814" cy="858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i="1"/>
              <a:t>Hypothèse émise sur la répartition réelle.</a:t>
            </a:r>
            <a:endParaRPr lang="fr-FR" sz="16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Les Étudiants représente : 95%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Le Personnel représente : 5%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6DFA77-DBC9-9C75-3246-2CBB5A5E04C7}"/>
              </a:ext>
            </a:extLst>
          </p:cNvPr>
          <p:cNvSpPr txBox="1"/>
          <p:nvPr/>
        </p:nvSpPr>
        <p:spPr>
          <a:xfrm>
            <a:off x="2600739" y="3577323"/>
            <a:ext cx="4199282" cy="858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i="1"/>
              <a:t>Répartition dans l'échantillon.</a:t>
            </a:r>
            <a:endParaRPr lang="fr-FR" sz="16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Les Étudiants représente : 89%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Le Personnel représente : 11%</a:t>
            </a:r>
          </a:p>
        </p:txBody>
      </p:sp>
    </p:spTree>
    <p:extLst>
      <p:ext uri="{BB962C8B-B14F-4D97-AF65-F5344CB8AC3E}">
        <p14:creationId xmlns:p14="http://schemas.microsoft.com/office/powerpoint/2010/main" val="126659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1204041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5758" y="459996"/>
            <a:ext cx="2764748" cy="4092475"/>
            <a:chOff x="2013002" y="361050"/>
            <a:chExt cx="2764748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13002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37850" y="1838320"/>
              <a:ext cx="27399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2C0384D-2F49-2141-2648-8AF8E26A7EBD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Variables auxiliaires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8DFC2E1-EEBB-4F0A-29C0-A04560F889F9}"/>
              </a:ext>
            </a:extLst>
          </p:cNvPr>
          <p:cNvSpPr txBox="1"/>
          <p:nvPr/>
        </p:nvSpPr>
        <p:spPr>
          <a:xfrm>
            <a:off x="2605934" y="1420378"/>
            <a:ext cx="6264739" cy="919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i="1" dirty="0"/>
              <a:t>Genre des personnes interrogées</a:t>
            </a:r>
            <a:endParaRPr lang="fr-FR" sz="20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Qualitative nominal 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 dirty="0"/>
              <a:t>Modalité : F, H  et 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966E62-69C0-5ECD-81F5-299EB9E51CC2}"/>
              </a:ext>
            </a:extLst>
          </p:cNvPr>
          <p:cNvSpPr txBox="1"/>
          <p:nvPr/>
        </p:nvSpPr>
        <p:spPr>
          <a:xfrm>
            <a:off x="2600739" y="2344177"/>
            <a:ext cx="4199282" cy="1135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i="1"/>
              <a:t>Hypothèse émise sur la répartition réelle.</a:t>
            </a:r>
            <a:endParaRPr lang="fr-FR" sz="16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Femme : 55%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Homme : 44%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Neutre : 1%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5E8A38-35DA-AE7B-728D-2AB3E002B1A4}"/>
              </a:ext>
            </a:extLst>
          </p:cNvPr>
          <p:cNvSpPr txBox="1"/>
          <p:nvPr/>
        </p:nvSpPr>
        <p:spPr>
          <a:xfrm>
            <a:off x="2604531" y="3478695"/>
            <a:ext cx="4199282" cy="1135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i="1"/>
              <a:t>Répartition dans l'échantillon.</a:t>
            </a:r>
            <a:endParaRPr lang="fr-FR" sz="160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Femme : 49%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Homme : 50%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fr-FR" sz="1200"/>
              <a:t>Neutre : 1%</a:t>
            </a:r>
          </a:p>
        </p:txBody>
      </p:sp>
    </p:spTree>
    <p:extLst>
      <p:ext uri="{BB962C8B-B14F-4D97-AF65-F5344CB8AC3E}">
        <p14:creationId xmlns:p14="http://schemas.microsoft.com/office/powerpoint/2010/main" val="297383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1937286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911" y="459996"/>
            <a:ext cx="2739901" cy="4092475"/>
            <a:chOff x="2037849" y="361050"/>
            <a:chExt cx="2739901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37850" y="1838320"/>
              <a:ext cx="27399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E175E74-E227-4ACF-6E5B-2D8722652506}"/>
              </a:ext>
            </a:extLst>
          </p:cNvPr>
          <p:cNvSpPr/>
          <p:nvPr/>
        </p:nvSpPr>
        <p:spPr>
          <a:xfrm>
            <a:off x="3495260" y="25676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Traitement appliqué</a:t>
            </a:r>
          </a:p>
        </p:txBody>
      </p:sp>
      <p:graphicFrame>
        <p:nvGraphicFramePr>
          <p:cNvPr id="1002" name="Diagramme 1001">
            <a:extLst>
              <a:ext uri="{FF2B5EF4-FFF2-40B4-BE49-F238E27FC236}">
                <a16:creationId xmlns:a16="http://schemas.microsoft.com/office/drawing/2014/main" id="{A1C34BF4-0963-8655-1BCE-7EEA962AEF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100858"/>
              </p:ext>
            </p:extLst>
          </p:nvPr>
        </p:nvGraphicFramePr>
        <p:xfrm>
          <a:off x="3412823" y="1023782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722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19373" y="9686"/>
            <a:ext cx="2281922" cy="5143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e 5"/>
          <p:cNvGrpSpPr/>
          <p:nvPr/>
        </p:nvGrpSpPr>
        <p:grpSpPr>
          <a:xfrm>
            <a:off x="-19373" y="2692097"/>
            <a:ext cx="2223794" cy="414074"/>
            <a:chOff x="2940080" y="1225033"/>
            <a:chExt cx="1426115" cy="341262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2940080" y="1225033"/>
              <a:ext cx="1198783" cy="341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941828" y="1225035"/>
              <a:ext cx="424367" cy="341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2476" y="459996"/>
            <a:ext cx="2392766" cy="4092475"/>
            <a:chOff x="2016284" y="361050"/>
            <a:chExt cx="2392766" cy="4092475"/>
          </a:xfrm>
        </p:grpSpPr>
        <p:sp>
          <p:nvSpPr>
            <p:cNvPr id="112" name="Google Shape;112;p26"/>
            <p:cNvSpPr txBox="1"/>
            <p:nvPr/>
          </p:nvSpPr>
          <p:spPr>
            <a:xfrm>
              <a:off x="2037850" y="361050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Introduction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037850" y="1099685"/>
              <a:ext cx="23712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Présentation étude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4" name="Google Shape;114;p26"/>
            <p:cNvSpPr txBox="1"/>
            <p:nvPr/>
          </p:nvSpPr>
          <p:spPr>
            <a:xfrm>
              <a:off x="2016284" y="1838320"/>
              <a:ext cx="2060570" cy="410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Traitement appliqué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2037850" y="2576955"/>
              <a:ext cx="21387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descriptive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6" name="Google Shape;116;p26"/>
            <p:cNvSpPr txBox="1"/>
            <p:nvPr/>
          </p:nvSpPr>
          <p:spPr>
            <a:xfrm>
              <a:off x="2037849" y="3315590"/>
              <a:ext cx="2123925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Analyse inférentiel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2037850" y="4054225"/>
              <a:ext cx="1533600" cy="39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tx1"/>
                  </a:solidFill>
                </a:rPr>
                <a:t>Conclusion</a:t>
              </a:r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B4C3704-D36D-1E7F-EF09-B6426CAE62A5}"/>
              </a:ext>
            </a:extLst>
          </p:cNvPr>
          <p:cNvSpPr/>
          <p:nvPr/>
        </p:nvSpPr>
        <p:spPr>
          <a:xfrm>
            <a:off x="3432752" y="2248081"/>
            <a:ext cx="4861891" cy="521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>
                <a:cs typeface="Arial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698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27</Slides>
  <Notes>26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Simple Light</vt:lpstr>
      <vt:lpstr>Sunburst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Sunburst</dc:title>
  <cp:revision>51</cp:revision>
  <dcterms:modified xsi:type="dcterms:W3CDTF">2025-01-26T21:17:54Z</dcterms:modified>
</cp:coreProperties>
</file>