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FFB6"/>
    <a:srgbClr val="00CC66"/>
    <a:srgbClr val="E4E4E4"/>
    <a:srgbClr val="17DF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132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B8131-234B-4955-AFF4-5D040997DE76}" type="datetimeFigureOut">
              <a:rPr lang="es-CO" smtClean="0"/>
              <a:t>25/08/2014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76C9-E9B7-452E-9A60-361DFD1F37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5832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B8131-234B-4955-AFF4-5D040997DE76}" type="datetimeFigureOut">
              <a:rPr lang="es-CO" smtClean="0"/>
              <a:t>25/08/2014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76C9-E9B7-452E-9A60-361DFD1F37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0303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B8131-234B-4955-AFF4-5D040997DE76}" type="datetimeFigureOut">
              <a:rPr lang="es-CO" smtClean="0"/>
              <a:t>25/08/2014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76C9-E9B7-452E-9A60-361DFD1F37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0726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B8131-234B-4955-AFF4-5D040997DE76}" type="datetimeFigureOut">
              <a:rPr lang="es-CO" smtClean="0"/>
              <a:t>25/08/2014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76C9-E9B7-452E-9A60-361DFD1F37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960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B8131-234B-4955-AFF4-5D040997DE76}" type="datetimeFigureOut">
              <a:rPr lang="es-CO" smtClean="0"/>
              <a:t>25/08/2014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76C9-E9B7-452E-9A60-361DFD1F37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8105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B8131-234B-4955-AFF4-5D040997DE76}" type="datetimeFigureOut">
              <a:rPr lang="es-CO" smtClean="0"/>
              <a:t>25/08/2014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76C9-E9B7-452E-9A60-361DFD1F37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2209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B8131-234B-4955-AFF4-5D040997DE76}" type="datetimeFigureOut">
              <a:rPr lang="es-CO" smtClean="0"/>
              <a:t>25/08/2014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76C9-E9B7-452E-9A60-361DFD1F37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2292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B8131-234B-4955-AFF4-5D040997DE76}" type="datetimeFigureOut">
              <a:rPr lang="es-CO" smtClean="0"/>
              <a:t>25/08/2014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76C9-E9B7-452E-9A60-361DFD1F37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9161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B8131-234B-4955-AFF4-5D040997DE76}" type="datetimeFigureOut">
              <a:rPr lang="es-CO" smtClean="0"/>
              <a:t>25/08/2014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76C9-E9B7-452E-9A60-361DFD1F37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2311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B8131-234B-4955-AFF4-5D040997DE76}" type="datetimeFigureOut">
              <a:rPr lang="es-CO" smtClean="0"/>
              <a:t>25/08/2014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76C9-E9B7-452E-9A60-361DFD1F37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224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B8131-234B-4955-AFF4-5D040997DE76}" type="datetimeFigureOut">
              <a:rPr lang="es-CO" smtClean="0"/>
              <a:t>25/08/2014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76C9-E9B7-452E-9A60-361DFD1F37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319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B8131-234B-4955-AFF4-5D040997DE76}" type="datetimeFigureOut">
              <a:rPr lang="es-CO" smtClean="0"/>
              <a:t>25/08/2014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276C9-E9B7-452E-9A60-361DFD1F37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911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778572" y="188640"/>
            <a:ext cx="4896544" cy="60486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1" name="10 Conector recto"/>
          <p:cNvCxnSpPr/>
          <p:nvPr/>
        </p:nvCxnSpPr>
        <p:spPr>
          <a:xfrm>
            <a:off x="1763688" y="836712"/>
            <a:ext cx="48965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21 Grupo"/>
          <p:cNvGrpSpPr/>
          <p:nvPr/>
        </p:nvGrpSpPr>
        <p:grpSpPr>
          <a:xfrm>
            <a:off x="1763688" y="195460"/>
            <a:ext cx="4896544" cy="504056"/>
            <a:chOff x="1763688" y="908720"/>
            <a:chExt cx="4896544" cy="504056"/>
          </a:xfrm>
        </p:grpSpPr>
        <p:grpSp>
          <p:nvGrpSpPr>
            <p:cNvPr id="21" name="20 Grupo"/>
            <p:cNvGrpSpPr/>
            <p:nvPr/>
          </p:nvGrpSpPr>
          <p:grpSpPr>
            <a:xfrm>
              <a:off x="1763688" y="908720"/>
              <a:ext cx="4896544" cy="504056"/>
              <a:chOff x="1763688" y="1340768"/>
              <a:chExt cx="4896544" cy="504056"/>
            </a:xfrm>
          </p:grpSpPr>
          <p:sp>
            <p:nvSpPr>
              <p:cNvPr id="20" name="19 Rectángulo"/>
              <p:cNvSpPr/>
              <p:nvPr/>
            </p:nvSpPr>
            <p:spPr>
              <a:xfrm>
                <a:off x="1763688" y="1340768"/>
                <a:ext cx="4896544" cy="504056"/>
              </a:xfrm>
              <a:prstGeom prst="rect">
                <a:avLst/>
              </a:prstGeom>
              <a:solidFill>
                <a:srgbClr val="E4E4E4"/>
              </a:solidFill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grpSp>
            <p:nvGrpSpPr>
              <p:cNvPr id="16" name="15 Grupo"/>
              <p:cNvGrpSpPr/>
              <p:nvPr/>
            </p:nvGrpSpPr>
            <p:grpSpPr>
              <a:xfrm>
                <a:off x="3923928" y="1412776"/>
                <a:ext cx="2520682" cy="360040"/>
                <a:chOff x="4139550" y="1088740"/>
                <a:chExt cx="2520682" cy="360040"/>
              </a:xfrm>
            </p:grpSpPr>
            <p:sp>
              <p:nvSpPr>
                <p:cNvPr id="14" name="13 Rectángulo"/>
                <p:cNvSpPr/>
                <p:nvPr/>
              </p:nvSpPr>
              <p:spPr>
                <a:xfrm>
                  <a:off x="4139550" y="1088740"/>
                  <a:ext cx="881522" cy="36004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dirty="0" smtClean="0"/>
                    <a:t>Total :</a:t>
                  </a:r>
                  <a:endParaRPr lang="es-CO" dirty="0"/>
                </a:p>
              </p:txBody>
            </p:sp>
            <p:sp>
              <p:nvSpPr>
                <p:cNvPr id="15" name="14 Rectángulo"/>
                <p:cNvSpPr/>
                <p:nvPr/>
              </p:nvSpPr>
              <p:spPr>
                <a:xfrm>
                  <a:off x="5021072" y="1088740"/>
                  <a:ext cx="1639160" cy="36004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$ 000,000</a:t>
                  </a:r>
                  <a:endParaRPr lang="es-CO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19" name="18 Grupo"/>
            <p:cNvGrpSpPr/>
            <p:nvPr/>
          </p:nvGrpSpPr>
          <p:grpSpPr>
            <a:xfrm>
              <a:off x="1920424" y="944002"/>
              <a:ext cx="1787479" cy="396766"/>
              <a:chOff x="1835696" y="332656"/>
              <a:chExt cx="4752528" cy="504056"/>
            </a:xfrm>
          </p:grpSpPr>
          <p:sp>
            <p:nvSpPr>
              <p:cNvPr id="8" name="7 Rectángulo"/>
              <p:cNvSpPr/>
              <p:nvPr/>
            </p:nvSpPr>
            <p:spPr>
              <a:xfrm>
                <a:off x="3142054" y="427993"/>
                <a:ext cx="3020301" cy="3600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sz="1000" dirty="0" smtClean="0"/>
                  <a:t>COLOMBIA</a:t>
                </a:r>
              </a:p>
              <a:p>
                <a:pPr algn="ctr"/>
                <a:r>
                  <a:rPr lang="es-CO" sz="1000" dirty="0" smtClean="0"/>
                  <a:t>(PESO)</a:t>
                </a:r>
                <a:endParaRPr lang="es-CO" sz="1000" dirty="0"/>
              </a:p>
            </p:txBody>
          </p:sp>
          <p:sp>
            <p:nvSpPr>
              <p:cNvPr id="9" name="8 Elipse"/>
              <p:cNvSpPr/>
              <p:nvPr/>
            </p:nvSpPr>
            <p:spPr>
              <a:xfrm>
                <a:off x="2008004" y="404664"/>
                <a:ext cx="693803" cy="36004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7" name="16 Rectángulo"/>
              <p:cNvSpPr/>
              <p:nvPr/>
            </p:nvSpPr>
            <p:spPr>
              <a:xfrm>
                <a:off x="1835696" y="332656"/>
                <a:ext cx="4752528" cy="504056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</p:grpSp>
      <p:sp>
        <p:nvSpPr>
          <p:cNvPr id="23" name="22 Rectángulo"/>
          <p:cNvSpPr/>
          <p:nvPr/>
        </p:nvSpPr>
        <p:spPr>
          <a:xfrm>
            <a:off x="1950758" y="1030766"/>
            <a:ext cx="2854692" cy="27582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O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☼</a:t>
            </a:r>
            <a:r>
              <a:rPr lang="es-CO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|MONEDAS</a:t>
            </a:r>
            <a:endParaRPr lang="es-CO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32 Rectángulo"/>
          <p:cNvSpPr/>
          <p:nvPr/>
        </p:nvSpPr>
        <p:spPr>
          <a:xfrm>
            <a:off x="3779912" y="2132856"/>
            <a:ext cx="144016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37" name="36 Grupo"/>
          <p:cNvGrpSpPr/>
          <p:nvPr/>
        </p:nvGrpSpPr>
        <p:grpSpPr>
          <a:xfrm>
            <a:off x="2021875" y="1463955"/>
            <a:ext cx="2520682" cy="360040"/>
            <a:chOff x="2021875" y="1463955"/>
            <a:chExt cx="2520682" cy="360040"/>
          </a:xfrm>
        </p:grpSpPr>
        <p:grpSp>
          <p:nvGrpSpPr>
            <p:cNvPr id="27" name="26 Grupo"/>
            <p:cNvGrpSpPr/>
            <p:nvPr/>
          </p:nvGrpSpPr>
          <p:grpSpPr>
            <a:xfrm>
              <a:off x="2021875" y="1463955"/>
              <a:ext cx="2520682" cy="360040"/>
              <a:chOff x="2115704" y="1484784"/>
              <a:chExt cx="2520682" cy="360040"/>
            </a:xfrm>
          </p:grpSpPr>
          <p:sp>
            <p:nvSpPr>
              <p:cNvPr id="25" name="24 Rectángulo"/>
              <p:cNvSpPr/>
              <p:nvPr/>
            </p:nvSpPr>
            <p:spPr>
              <a:xfrm>
                <a:off x="2115704" y="1484784"/>
                <a:ext cx="881522" cy="36004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dirty="0" smtClean="0"/>
                  <a:t>500:</a:t>
                </a:r>
                <a:endParaRPr lang="es-CO" dirty="0"/>
              </a:p>
            </p:txBody>
          </p:sp>
          <p:sp>
            <p:nvSpPr>
              <p:cNvPr id="26" name="25 Rectángulo"/>
              <p:cNvSpPr/>
              <p:nvPr/>
            </p:nvSpPr>
            <p:spPr>
              <a:xfrm>
                <a:off x="2997226" y="1484784"/>
                <a:ext cx="1639160" cy="3600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CO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$ 000.000</a:t>
                </a:r>
                <a:endParaRPr lang="es-CO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36" name="35 Grupo"/>
            <p:cNvGrpSpPr/>
            <p:nvPr/>
          </p:nvGrpSpPr>
          <p:grpSpPr>
            <a:xfrm>
              <a:off x="4211960" y="1463955"/>
              <a:ext cx="330597" cy="360040"/>
              <a:chOff x="4211960" y="1463955"/>
              <a:chExt cx="330597" cy="360040"/>
            </a:xfrm>
          </p:grpSpPr>
          <p:sp>
            <p:nvSpPr>
              <p:cNvPr id="28" name="27 Rectángulo"/>
              <p:cNvSpPr/>
              <p:nvPr/>
            </p:nvSpPr>
            <p:spPr>
              <a:xfrm>
                <a:off x="4211960" y="1463955"/>
                <a:ext cx="330597" cy="36004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pSp>
            <p:nvGrpSpPr>
              <p:cNvPr id="32" name="31 Grupo"/>
              <p:cNvGrpSpPr/>
              <p:nvPr/>
            </p:nvGrpSpPr>
            <p:grpSpPr>
              <a:xfrm>
                <a:off x="4236563" y="1483667"/>
                <a:ext cx="281389" cy="145133"/>
                <a:chOff x="3422221" y="1124744"/>
                <a:chExt cx="717731" cy="144016"/>
              </a:xfrm>
            </p:grpSpPr>
            <p:sp>
              <p:nvSpPr>
                <p:cNvPr id="30" name="29 Rectángulo redondeado"/>
                <p:cNvSpPr/>
                <p:nvPr/>
              </p:nvSpPr>
              <p:spPr>
                <a:xfrm>
                  <a:off x="3422221" y="1124744"/>
                  <a:ext cx="717731" cy="144016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s-CO" sz="500" dirty="0" smtClean="0"/>
                    <a:t>C</a:t>
                  </a:r>
                  <a:endParaRPr lang="es-CO" dirty="0"/>
                </a:p>
              </p:txBody>
            </p:sp>
            <p:sp>
              <p:nvSpPr>
                <p:cNvPr id="31" name="30 Rectángulo redondeado"/>
                <p:cNvSpPr/>
                <p:nvPr/>
              </p:nvSpPr>
              <p:spPr>
                <a:xfrm>
                  <a:off x="3843840" y="1124744"/>
                  <a:ext cx="296112" cy="144016"/>
                </a:xfrm>
                <a:prstGeom prst="roundRect">
                  <a:avLst/>
                </a:prstGeom>
                <a:solidFill>
                  <a:srgbClr val="17DF76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600" dirty="0"/>
                    <a:t>D</a:t>
                  </a:r>
                </a:p>
              </p:txBody>
            </p:sp>
          </p:grpSp>
          <p:sp>
            <p:nvSpPr>
              <p:cNvPr id="35" name="34 Elipse"/>
              <p:cNvSpPr/>
              <p:nvPr/>
            </p:nvSpPr>
            <p:spPr>
              <a:xfrm>
                <a:off x="4355976" y="1662167"/>
                <a:ext cx="161976" cy="15657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sz="1400" b="1" dirty="0" smtClean="0"/>
                  <a:t>+</a:t>
                </a:r>
                <a:endParaRPr lang="es-CO" sz="1400" b="1" dirty="0"/>
              </a:p>
            </p:txBody>
          </p:sp>
        </p:grpSp>
      </p:grpSp>
      <p:grpSp>
        <p:nvGrpSpPr>
          <p:cNvPr id="38" name="37 Grupo"/>
          <p:cNvGrpSpPr/>
          <p:nvPr/>
        </p:nvGrpSpPr>
        <p:grpSpPr>
          <a:xfrm>
            <a:off x="2008975" y="1976395"/>
            <a:ext cx="2520682" cy="360040"/>
            <a:chOff x="2021875" y="1463955"/>
            <a:chExt cx="2520682" cy="360040"/>
          </a:xfrm>
        </p:grpSpPr>
        <p:grpSp>
          <p:nvGrpSpPr>
            <p:cNvPr id="39" name="38 Grupo"/>
            <p:cNvGrpSpPr/>
            <p:nvPr/>
          </p:nvGrpSpPr>
          <p:grpSpPr>
            <a:xfrm>
              <a:off x="2021875" y="1463955"/>
              <a:ext cx="2520682" cy="360040"/>
              <a:chOff x="2115704" y="1484784"/>
              <a:chExt cx="2520682" cy="360040"/>
            </a:xfrm>
          </p:grpSpPr>
          <p:sp>
            <p:nvSpPr>
              <p:cNvPr id="46" name="45 Rectángulo"/>
              <p:cNvSpPr/>
              <p:nvPr/>
            </p:nvSpPr>
            <p:spPr>
              <a:xfrm>
                <a:off x="2115704" y="1484784"/>
                <a:ext cx="881522" cy="36004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dirty="0" smtClean="0"/>
                  <a:t>200:</a:t>
                </a:r>
                <a:endParaRPr lang="es-CO" dirty="0"/>
              </a:p>
            </p:txBody>
          </p:sp>
          <p:sp>
            <p:nvSpPr>
              <p:cNvPr id="47" name="46 Rectángulo"/>
              <p:cNvSpPr/>
              <p:nvPr/>
            </p:nvSpPr>
            <p:spPr>
              <a:xfrm>
                <a:off x="2997226" y="1484784"/>
                <a:ext cx="1639160" cy="3600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CO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$ 000.000</a:t>
                </a:r>
                <a:endParaRPr lang="es-CO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40" name="39 Grupo"/>
            <p:cNvGrpSpPr/>
            <p:nvPr/>
          </p:nvGrpSpPr>
          <p:grpSpPr>
            <a:xfrm>
              <a:off x="4211960" y="1463955"/>
              <a:ext cx="330597" cy="360040"/>
              <a:chOff x="4211960" y="1463955"/>
              <a:chExt cx="330597" cy="360040"/>
            </a:xfrm>
          </p:grpSpPr>
          <p:sp>
            <p:nvSpPr>
              <p:cNvPr id="41" name="40 Rectángulo"/>
              <p:cNvSpPr/>
              <p:nvPr/>
            </p:nvSpPr>
            <p:spPr>
              <a:xfrm>
                <a:off x="4211960" y="1463955"/>
                <a:ext cx="330597" cy="36004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pSp>
            <p:nvGrpSpPr>
              <p:cNvPr id="42" name="41 Grupo"/>
              <p:cNvGrpSpPr/>
              <p:nvPr/>
            </p:nvGrpSpPr>
            <p:grpSpPr>
              <a:xfrm>
                <a:off x="4236563" y="1483667"/>
                <a:ext cx="281389" cy="145133"/>
                <a:chOff x="3422221" y="1124744"/>
                <a:chExt cx="717731" cy="144016"/>
              </a:xfrm>
            </p:grpSpPr>
            <p:sp>
              <p:nvSpPr>
                <p:cNvPr id="44" name="43 Rectángulo redondeado"/>
                <p:cNvSpPr/>
                <p:nvPr/>
              </p:nvSpPr>
              <p:spPr>
                <a:xfrm>
                  <a:off x="3422221" y="1124744"/>
                  <a:ext cx="717731" cy="144016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s-CO" sz="500" dirty="0" smtClean="0"/>
                    <a:t>C</a:t>
                  </a:r>
                  <a:endParaRPr lang="es-CO" dirty="0"/>
                </a:p>
              </p:txBody>
            </p:sp>
            <p:sp>
              <p:nvSpPr>
                <p:cNvPr id="45" name="44 Rectángulo redondeado"/>
                <p:cNvSpPr/>
                <p:nvPr/>
              </p:nvSpPr>
              <p:spPr>
                <a:xfrm>
                  <a:off x="3843840" y="1124744"/>
                  <a:ext cx="296112" cy="144016"/>
                </a:xfrm>
                <a:prstGeom prst="roundRect">
                  <a:avLst/>
                </a:prstGeom>
                <a:solidFill>
                  <a:srgbClr val="17DF76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600" dirty="0"/>
                    <a:t>D</a:t>
                  </a:r>
                </a:p>
              </p:txBody>
            </p:sp>
          </p:grpSp>
          <p:sp>
            <p:nvSpPr>
              <p:cNvPr id="43" name="42 Elipse"/>
              <p:cNvSpPr/>
              <p:nvPr/>
            </p:nvSpPr>
            <p:spPr>
              <a:xfrm>
                <a:off x="4355976" y="1662167"/>
                <a:ext cx="161976" cy="15657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sz="1400" b="1" dirty="0" smtClean="0"/>
                  <a:t>+</a:t>
                </a:r>
                <a:endParaRPr lang="es-CO" sz="1400" b="1" dirty="0"/>
              </a:p>
            </p:txBody>
          </p:sp>
        </p:grpSp>
      </p:grpSp>
      <p:grpSp>
        <p:nvGrpSpPr>
          <p:cNvPr id="48" name="47 Grupo"/>
          <p:cNvGrpSpPr/>
          <p:nvPr/>
        </p:nvGrpSpPr>
        <p:grpSpPr>
          <a:xfrm>
            <a:off x="2020678" y="2442552"/>
            <a:ext cx="2520682" cy="360040"/>
            <a:chOff x="2021875" y="1463955"/>
            <a:chExt cx="2520682" cy="360040"/>
          </a:xfrm>
        </p:grpSpPr>
        <p:grpSp>
          <p:nvGrpSpPr>
            <p:cNvPr id="49" name="48 Grupo"/>
            <p:cNvGrpSpPr/>
            <p:nvPr/>
          </p:nvGrpSpPr>
          <p:grpSpPr>
            <a:xfrm>
              <a:off x="2021875" y="1463955"/>
              <a:ext cx="2520682" cy="360040"/>
              <a:chOff x="2115704" y="1484784"/>
              <a:chExt cx="2520682" cy="360040"/>
            </a:xfrm>
          </p:grpSpPr>
          <p:sp>
            <p:nvSpPr>
              <p:cNvPr id="56" name="55 Rectángulo"/>
              <p:cNvSpPr/>
              <p:nvPr/>
            </p:nvSpPr>
            <p:spPr>
              <a:xfrm>
                <a:off x="2115704" y="1484784"/>
                <a:ext cx="881522" cy="36004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dirty="0" smtClean="0"/>
                  <a:t>200:</a:t>
                </a:r>
                <a:endParaRPr lang="es-CO" dirty="0"/>
              </a:p>
            </p:txBody>
          </p:sp>
          <p:sp>
            <p:nvSpPr>
              <p:cNvPr id="57" name="56 Rectángulo"/>
              <p:cNvSpPr/>
              <p:nvPr/>
            </p:nvSpPr>
            <p:spPr>
              <a:xfrm>
                <a:off x="2997226" y="1484784"/>
                <a:ext cx="1639160" cy="3600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CO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$ 000.000</a:t>
                </a:r>
                <a:endParaRPr lang="es-CO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50" name="49 Grupo"/>
            <p:cNvGrpSpPr/>
            <p:nvPr/>
          </p:nvGrpSpPr>
          <p:grpSpPr>
            <a:xfrm>
              <a:off x="4211960" y="1463955"/>
              <a:ext cx="330597" cy="360040"/>
              <a:chOff x="4211960" y="1463955"/>
              <a:chExt cx="330597" cy="360040"/>
            </a:xfrm>
          </p:grpSpPr>
          <p:sp>
            <p:nvSpPr>
              <p:cNvPr id="51" name="50 Rectángulo"/>
              <p:cNvSpPr/>
              <p:nvPr/>
            </p:nvSpPr>
            <p:spPr>
              <a:xfrm>
                <a:off x="4211960" y="1463955"/>
                <a:ext cx="330597" cy="36004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pSp>
            <p:nvGrpSpPr>
              <p:cNvPr id="52" name="51 Grupo"/>
              <p:cNvGrpSpPr/>
              <p:nvPr/>
            </p:nvGrpSpPr>
            <p:grpSpPr>
              <a:xfrm>
                <a:off x="4236563" y="1483667"/>
                <a:ext cx="281389" cy="145133"/>
                <a:chOff x="3422221" y="1124744"/>
                <a:chExt cx="717731" cy="144016"/>
              </a:xfrm>
            </p:grpSpPr>
            <p:sp>
              <p:nvSpPr>
                <p:cNvPr id="54" name="53 Rectángulo redondeado"/>
                <p:cNvSpPr/>
                <p:nvPr/>
              </p:nvSpPr>
              <p:spPr>
                <a:xfrm>
                  <a:off x="3422221" y="1124744"/>
                  <a:ext cx="717731" cy="144016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s-CO" sz="500" dirty="0" smtClean="0"/>
                    <a:t>C</a:t>
                  </a:r>
                  <a:endParaRPr lang="es-CO" dirty="0"/>
                </a:p>
              </p:txBody>
            </p:sp>
            <p:sp>
              <p:nvSpPr>
                <p:cNvPr id="55" name="54 Rectángulo redondeado"/>
                <p:cNvSpPr/>
                <p:nvPr/>
              </p:nvSpPr>
              <p:spPr>
                <a:xfrm>
                  <a:off x="3843840" y="1124744"/>
                  <a:ext cx="296112" cy="144016"/>
                </a:xfrm>
                <a:prstGeom prst="roundRect">
                  <a:avLst/>
                </a:prstGeom>
                <a:solidFill>
                  <a:srgbClr val="17DF76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600" dirty="0"/>
                    <a:t>D</a:t>
                  </a:r>
                </a:p>
              </p:txBody>
            </p:sp>
          </p:grpSp>
          <p:sp>
            <p:nvSpPr>
              <p:cNvPr id="53" name="52 Elipse"/>
              <p:cNvSpPr/>
              <p:nvPr/>
            </p:nvSpPr>
            <p:spPr>
              <a:xfrm>
                <a:off x="4355976" y="1662167"/>
                <a:ext cx="161976" cy="15657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sz="1400" b="1" dirty="0" smtClean="0"/>
                  <a:t>+</a:t>
                </a:r>
                <a:endParaRPr lang="es-CO" sz="1400" b="1" dirty="0"/>
              </a:p>
            </p:txBody>
          </p:sp>
        </p:grpSp>
      </p:grpSp>
      <p:cxnSp>
        <p:nvCxnSpPr>
          <p:cNvPr id="59" name="58 Conector recto"/>
          <p:cNvCxnSpPr/>
          <p:nvPr/>
        </p:nvCxnSpPr>
        <p:spPr>
          <a:xfrm>
            <a:off x="4644008" y="1971137"/>
            <a:ext cx="0" cy="826197"/>
          </a:xfrm>
          <a:prstGeom prst="line">
            <a:avLst/>
          </a:prstGeom>
          <a:ln w="57150">
            <a:solidFill>
              <a:srgbClr val="6DFFB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805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4806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32</Words>
  <Application>Microsoft Office PowerPoint</Application>
  <PresentationFormat>Presentación en pantalla (4:3)</PresentationFormat>
  <Paragraphs>20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diegomesa.1414@hotmail.com</dc:creator>
  <cp:lastModifiedBy>diegomesa.1414@hotmail.com</cp:lastModifiedBy>
  <cp:revision>5</cp:revision>
  <dcterms:created xsi:type="dcterms:W3CDTF">2014-08-25T13:46:44Z</dcterms:created>
  <dcterms:modified xsi:type="dcterms:W3CDTF">2014-08-25T14:30:13Z</dcterms:modified>
</cp:coreProperties>
</file>