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FFCC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3714-9766-41D6-8F6A-DB6AC0E60D07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C2A2-70CA-44ED-9E89-D3261AB73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8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3714-9766-41D6-8F6A-DB6AC0E60D07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C2A2-70CA-44ED-9E89-D3261AB73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44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3714-9766-41D6-8F6A-DB6AC0E60D07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C2A2-70CA-44ED-9E89-D3261AB73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22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3714-9766-41D6-8F6A-DB6AC0E60D07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C2A2-70CA-44ED-9E89-D3261AB73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86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3714-9766-41D6-8F6A-DB6AC0E60D07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C2A2-70CA-44ED-9E89-D3261AB73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4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3714-9766-41D6-8F6A-DB6AC0E60D07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C2A2-70CA-44ED-9E89-D3261AB73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8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3714-9766-41D6-8F6A-DB6AC0E60D07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C2A2-70CA-44ED-9E89-D3261AB73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7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3714-9766-41D6-8F6A-DB6AC0E60D07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C2A2-70CA-44ED-9E89-D3261AB73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4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3714-9766-41D6-8F6A-DB6AC0E60D07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C2A2-70CA-44ED-9E89-D3261AB73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00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3714-9766-41D6-8F6A-DB6AC0E60D07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C2A2-70CA-44ED-9E89-D3261AB73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27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3714-9766-41D6-8F6A-DB6AC0E60D07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C2A2-70CA-44ED-9E89-D3261AB73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0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23714-9766-41D6-8F6A-DB6AC0E60D07}" type="datetimeFigureOut">
              <a:rPr lang="ru-RU" smtClean="0"/>
              <a:t>31.03.2014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C2A2-70CA-44ED-9E89-D3261AB73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52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447800" y="1104900"/>
            <a:ext cx="1104900" cy="381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0"/>
                </a:schemeClr>
              </a:gs>
              <a:gs pos="100000">
                <a:srgbClr val="0000FF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47800" y="1841500"/>
            <a:ext cx="1104900" cy="381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0"/>
                </a:schemeClr>
              </a:gs>
              <a:gs pos="100000">
                <a:srgbClr val="CC0000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47800" y="2578100"/>
            <a:ext cx="1104900" cy="381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50000"/>
                </a:schemeClr>
              </a:gs>
              <a:gs pos="10000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381898" y="3204175"/>
            <a:ext cx="1104900" cy="381000"/>
          </a:xfrm>
          <a:prstGeom prst="roundRect">
            <a:avLst/>
          </a:prstGeom>
          <a:gradFill flip="none" rotWithShape="1">
            <a:gsLst>
              <a:gs pos="0">
                <a:srgbClr val="FFC000">
                  <a:alpha val="20000"/>
                </a:srgb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692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</dc:creator>
  <cp:lastModifiedBy>D</cp:lastModifiedBy>
  <cp:revision>10</cp:revision>
  <dcterms:created xsi:type="dcterms:W3CDTF">2014-03-29T07:39:19Z</dcterms:created>
  <dcterms:modified xsi:type="dcterms:W3CDTF">2014-03-31T13:54:41Z</dcterms:modified>
</cp:coreProperties>
</file>