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8" autoAdjust="0"/>
  </p:normalViewPr>
  <p:slideViewPr>
    <p:cSldViewPr>
      <p:cViewPr varScale="1">
        <p:scale>
          <a:sx n="110" d="100"/>
          <a:sy n="110" d="100"/>
        </p:scale>
        <p:origin x="7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97EF-BE65-405C-9F7B-E4C843C9D46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DC76-FB0C-4EED-8E17-20A8F028A1F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57158" y="285728"/>
            <a:ext cx="8072494" cy="4572032"/>
          </a:xfrm>
          <a:prstGeom prst="roundRect">
            <a:avLst>
              <a:gd name="adj" fmla="val 3271"/>
            </a:avLst>
          </a:prstGeom>
          <a:gradFill flip="none" rotWithShape="1">
            <a:gsLst>
              <a:gs pos="0">
                <a:srgbClr val="5E9EFF">
                  <a:lumMod val="23000"/>
                  <a:lumOff val="77000"/>
                  <a:alpha val="21000"/>
                </a:srgbClr>
              </a:gs>
              <a:gs pos="39999">
                <a:srgbClr val="85C2FF">
                  <a:alpha val="28000"/>
                </a:srgbClr>
              </a:gs>
              <a:gs pos="70000">
                <a:srgbClr val="C4D6EB">
                  <a:alpha val="18000"/>
                </a:srgbClr>
              </a:gs>
              <a:gs pos="100000">
                <a:srgbClr val="FFEBFA">
                  <a:alpha val="16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928794" y="5214950"/>
            <a:ext cx="2347930" cy="1223970"/>
          </a:xfrm>
          <a:prstGeom prst="roundRect">
            <a:avLst>
              <a:gd name="adj" fmla="val 3271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3000" sy="103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349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lu20-admin</dc:creator>
  <cp:lastModifiedBy>D</cp:lastModifiedBy>
  <cp:revision>36</cp:revision>
  <dcterms:created xsi:type="dcterms:W3CDTF">2014-04-02T11:15:41Z</dcterms:created>
  <dcterms:modified xsi:type="dcterms:W3CDTF">2014-04-08T11:24:54Z</dcterms:modified>
</cp:coreProperties>
</file>