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6699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BAD823A-0D1B-49E1-A721-57D606D264C3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66cc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3A3515E-31BF-4371-AC9E-FAF7914225C9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592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6699"/>
                </a:solidFill>
                <a:latin typeface="Arial"/>
              </a:rPr>
              <a:t>Морской бой</a:t>
            </a:r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3960000"/>
            <a:ext cx="9071640" cy="6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latin typeface="Arial"/>
              </a:rPr>
              <a:t>Автор: Коган Анна.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-504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983b0"/>
                </a:solidFill>
                <a:latin typeface="Arial"/>
              </a:rPr>
              <a:t>Проект создан с развлекательной целью. </a:t>
            </a:r>
            <a:endParaRPr b="0" lang="ru-RU" sz="2000" spc="-1" strike="noStrike">
              <a:solidFill>
                <a:srgbClr val="5983b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983b0"/>
                </a:solidFill>
                <a:latin typeface="Arial"/>
              </a:rPr>
              <a:t>Проект представляет собою многоуровневую игру, в которой пользователю необходимо подбивать корабли.</a:t>
            </a:r>
            <a:endParaRPr b="0" lang="ru-RU" sz="2000" spc="-1" strike="noStrike">
              <a:solidFill>
                <a:srgbClr val="5983b0"/>
              </a:solidFill>
              <a:latin typeface="Arial"/>
            </a:endParaRPr>
          </a:p>
          <a:p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       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Во время игры появляются корабли, которые надо взрывать с помощью 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бомб. Бомба выпускается по щелчку мыши. Игра содержит уровни. Во 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время игры корабли могут становиться черными и фиолетовыми. В 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черный корабль можно попасть и убить его, при попадании в 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фиолетовый корабль ничего не происходит. Если вы подобьете 4 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корабля, то перейдете на новый уровень и все неиспользованные 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бомбы перейдут в запас (но в запасе не может быть больше 5 бомб). 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Если же вы подобьете меньше 4 кораблей, то игра закончится. В 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финальном окне вы сможете ввести свое имя, узнать свое место в 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	</a:t>
            </a:r>
            <a:r>
              <a:rPr b="0" lang="ru-RU" sz="2000" spc="-1" strike="noStrike">
                <a:solidFill>
                  <a:srgbClr val="5983b0"/>
                </a:solidFill>
                <a:latin typeface="Arial"/>
                <a:ea typeface="Courier New"/>
              </a:rPr>
              <a:t>рейтинге, узнать лидеров, начать новую игру или выйти.</a:t>
            </a:r>
            <a:endParaRPr b="0" lang="ru-RU" sz="2000" spc="-1" strike="noStrike">
              <a:solidFill>
                <a:srgbClr val="5983b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-504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a6099"/>
                </a:solidFill>
                <a:latin typeface="Arial"/>
              </a:rPr>
              <a:t>В проекте использовались библиотеки Python, такие как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a9b7c6"/>
                </a:solidFill>
                <a:latin typeface="Arial"/>
                <a:ea typeface="Courier New"/>
              </a:rPr>
              <a:t>sys,</a:t>
            </a:r>
            <a:r>
              <a:rPr b="0" lang="ru-RU" sz="3200" spc="-1" strike="noStrike">
                <a:solidFill>
                  <a:srgbClr val="cc7832"/>
                </a:solidFill>
                <a:latin typeface="Arial"/>
                <a:ea typeface="Courier New"/>
              </a:rPr>
              <a:t> </a:t>
            </a:r>
            <a:r>
              <a:rPr b="0" lang="ru-RU" sz="3200" spc="-1" strike="noStrike">
                <a:solidFill>
                  <a:srgbClr val="a9b7c6"/>
                </a:solidFill>
                <a:latin typeface="Arial"/>
                <a:ea typeface="Courier New"/>
              </a:rPr>
              <a:t>pygame,</a:t>
            </a:r>
            <a:r>
              <a:rPr b="0" lang="ru-RU" sz="3200" spc="-1" strike="noStrike">
                <a:solidFill>
                  <a:srgbClr val="cc7832"/>
                </a:solidFill>
                <a:latin typeface="Arial"/>
                <a:ea typeface="Courier New"/>
              </a:rPr>
              <a:t> </a:t>
            </a:r>
            <a:r>
              <a:rPr b="0" lang="ru-RU" sz="3200" spc="-1" strike="noStrike">
                <a:solidFill>
                  <a:srgbClr val="a9b7c6"/>
                </a:solidFill>
                <a:latin typeface="Arial"/>
                <a:ea typeface="Courier New"/>
              </a:rPr>
              <a:t>sqlite3,</a:t>
            </a:r>
            <a:r>
              <a:rPr b="0" lang="ru-RU" sz="3200" spc="-1" strike="noStrike">
                <a:solidFill>
                  <a:srgbClr val="cc7832"/>
                </a:solidFill>
                <a:latin typeface="Arial"/>
                <a:ea typeface="Courier New"/>
              </a:rPr>
              <a:t> </a:t>
            </a:r>
            <a:r>
              <a:rPr b="0" lang="ru-RU" sz="3200" spc="-1" strike="noStrike">
                <a:solidFill>
                  <a:srgbClr val="a9b7c6"/>
                </a:solidFill>
                <a:latin typeface="Arial"/>
                <a:ea typeface="Courier New"/>
              </a:rPr>
              <a:t>random. </a:t>
            </a:r>
            <a:endParaRPr b="0" lang="ru-R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a6099"/>
                </a:solidFill>
                <a:latin typeface="Arial"/>
                <a:ea typeface="Courier New"/>
              </a:rPr>
              <a:t>В основном использовался функционал библиотеки</a:t>
            </a:r>
            <a:r>
              <a:rPr b="0" lang="ru-RU" sz="3200" spc="-1" strike="noStrike">
                <a:solidFill>
                  <a:srgbClr val="a9b7c6"/>
                </a:solidFill>
                <a:latin typeface="Arial"/>
                <a:ea typeface="Courier New"/>
              </a:rPr>
              <a:t> pygame.</a:t>
            </a:r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-504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Проект, без сомнения, нуждается в доработке. В будущем возможно улучшение визуальной составляющей, добавление нового функционала, создание новых уровней и т.д.</a:t>
            </a:r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-504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232000" y="1800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Спасибо за внимание!</a:t>
            </a:r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LibreOffice/6.1.2.1$Windows_X86_64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2020-01-17T16:54:17Z</dcterms:created>
  <dc:creator/>
  <dc:description/>
  <dc:language>ru-RU</dc:language>
  <cp:lastModifiedBy/>
  <dcterms:modified xsi:type="dcterms:W3CDTF">2020-01-17T17:13:46Z</dcterms:modified>
  <cp:revision>2</cp:revision>
  <dc:subject/>
  <dc:title>Blue Curve</dc:title>
</cp:coreProperties>
</file>