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40233600" cy="30175200"/>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75FE1F7-7F58-4414-A9C8-DE1BE706D027}">
  <a:tblStyle styleId="{375FE1F7-7F58-4414-A9C8-DE1BE706D02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817" autoAdjust="0"/>
  </p:normalViewPr>
  <p:slideViewPr>
    <p:cSldViewPr snapToGrid="0">
      <p:cViewPr varScale="1">
        <p:scale>
          <a:sx n="16" d="100"/>
          <a:sy n="16" d="100"/>
        </p:scale>
        <p:origin x="1416"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69920" cy="480060"/>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8407"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407"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407"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407"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407"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407"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407"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407"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4143587" y="0"/>
            <a:ext cx="3169920" cy="480060"/>
          </a:xfrm>
          <a:prstGeom prst="rect">
            <a:avLst/>
          </a:prstGeom>
          <a:noFill/>
          <a:ln>
            <a:noFill/>
          </a:ln>
        </p:spPr>
        <p:txBody>
          <a:bodyPr spcFirstLastPara="1" wrap="square" lIns="91425" tIns="91425" rIns="91425" bIns="91425"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8407"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407"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407"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407"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407"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407"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407"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407"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31520" y="4560570"/>
            <a:ext cx="5852160" cy="432054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283"/>
              </a:spcBef>
              <a:spcAft>
                <a:spcPts val="0"/>
              </a:spcAft>
              <a:buSzPts val="1400"/>
              <a:buNone/>
              <a:defRPr sz="943" b="0" i="0" u="none" strike="noStrike" cap="none">
                <a:solidFill>
                  <a:schemeClr val="dk1"/>
                </a:solidFill>
                <a:latin typeface="Arial"/>
                <a:ea typeface="Arial"/>
                <a:cs typeface="Arial"/>
                <a:sym typeface="Arial"/>
              </a:defRPr>
            </a:lvl1pPr>
            <a:lvl2pPr marL="914400" marR="0" lvl="1" indent="-228600" algn="l" rtl="0">
              <a:spcBef>
                <a:spcPts val="283"/>
              </a:spcBef>
              <a:spcAft>
                <a:spcPts val="0"/>
              </a:spcAft>
              <a:buSzPts val="1400"/>
              <a:buNone/>
              <a:defRPr sz="943" b="0" i="0" u="none" strike="noStrike" cap="none">
                <a:solidFill>
                  <a:schemeClr val="dk1"/>
                </a:solidFill>
                <a:latin typeface="Arial"/>
                <a:ea typeface="Arial"/>
                <a:cs typeface="Arial"/>
                <a:sym typeface="Arial"/>
              </a:defRPr>
            </a:lvl2pPr>
            <a:lvl3pPr marL="1371600" marR="0" lvl="2" indent="-228600" algn="l" rtl="0">
              <a:spcBef>
                <a:spcPts val="283"/>
              </a:spcBef>
              <a:spcAft>
                <a:spcPts val="0"/>
              </a:spcAft>
              <a:buSzPts val="1400"/>
              <a:buNone/>
              <a:defRPr sz="943" b="0" i="0" u="none" strike="noStrike" cap="none">
                <a:solidFill>
                  <a:schemeClr val="dk1"/>
                </a:solidFill>
                <a:latin typeface="Arial"/>
                <a:ea typeface="Arial"/>
                <a:cs typeface="Arial"/>
                <a:sym typeface="Arial"/>
              </a:defRPr>
            </a:lvl3pPr>
            <a:lvl4pPr marL="1828800" marR="0" lvl="3" indent="-228600" algn="l" rtl="0">
              <a:spcBef>
                <a:spcPts val="283"/>
              </a:spcBef>
              <a:spcAft>
                <a:spcPts val="0"/>
              </a:spcAft>
              <a:buSzPts val="1400"/>
              <a:buNone/>
              <a:defRPr sz="943" b="0" i="0" u="none" strike="noStrike" cap="none">
                <a:solidFill>
                  <a:schemeClr val="dk1"/>
                </a:solidFill>
                <a:latin typeface="Arial"/>
                <a:ea typeface="Arial"/>
                <a:cs typeface="Arial"/>
                <a:sym typeface="Arial"/>
              </a:defRPr>
            </a:lvl4pPr>
            <a:lvl5pPr marL="2286000" marR="0" lvl="4" indent="-228600" algn="l" rtl="0">
              <a:spcBef>
                <a:spcPts val="283"/>
              </a:spcBef>
              <a:spcAft>
                <a:spcPts val="0"/>
              </a:spcAft>
              <a:buSzPts val="1400"/>
              <a:buNone/>
              <a:defRPr sz="943"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943"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943"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943"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943"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119474"/>
            <a:ext cx="3169920" cy="480060"/>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8407"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407"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407"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407"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407"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407"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407"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407"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143587" y="9119474"/>
            <a:ext cx="3169920" cy="480060"/>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8848628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3:notes"/>
          <p:cNvSpPr txBox="1">
            <a:spLocks noGrp="1"/>
          </p:cNvSpPr>
          <p:nvPr>
            <p:ph type="sldNum" idx="12"/>
          </p:nvPr>
        </p:nvSpPr>
        <p:spPr>
          <a:xfrm>
            <a:off x="4143587" y="9119474"/>
            <a:ext cx="3169920" cy="480060"/>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1</a:t>
            </a:fld>
            <a:endParaRPr sz="1200">
              <a:solidFill>
                <a:schemeClr val="dk1"/>
              </a:solidFill>
              <a:latin typeface="Arial"/>
              <a:ea typeface="Arial"/>
              <a:cs typeface="Arial"/>
              <a:sym typeface="Arial"/>
            </a:endParaRPr>
          </a:p>
        </p:txBody>
      </p:sp>
      <p:sp>
        <p:nvSpPr>
          <p:cNvPr id="86" name="Google Shape;86;p3: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7" name="Google Shape;87;p3: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Autofit/>
          </a:bodyPr>
          <a:lstStyle/>
          <a:p>
            <a:pPr marL="0" marR="0" lvl="0" indent="0" algn="l" rtl="0">
              <a:spcBef>
                <a:spcPts val="0"/>
              </a:spcBef>
              <a:spcAft>
                <a:spcPts val="0"/>
              </a:spcAft>
              <a:buNone/>
            </a:pPr>
            <a:endParaRPr sz="943"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069148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3018106" y="9374090"/>
            <a:ext cx="34197395" cy="6467674"/>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20192"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20192"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20192"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20192"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20192"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20192"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20192"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20192"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20192" b="0" i="0" u="none" strike="noStrike" cap="none">
                <a:solidFill>
                  <a:schemeClr val="dk2"/>
                </a:solidFill>
                <a:latin typeface="Arial"/>
                <a:ea typeface="Arial"/>
                <a:cs typeface="Arial"/>
                <a:sym typeface="Arial"/>
              </a:defRPr>
            </a:lvl9pPr>
          </a:lstStyle>
          <a:p>
            <a:endParaRPr/>
          </a:p>
        </p:txBody>
      </p:sp>
      <p:sp>
        <p:nvSpPr>
          <p:cNvPr id="17" name="Google Shape;17;p2"/>
          <p:cNvSpPr txBox="1">
            <a:spLocks noGrp="1"/>
          </p:cNvSpPr>
          <p:nvPr>
            <p:ph type="subTitle" idx="1"/>
          </p:nvPr>
        </p:nvSpPr>
        <p:spPr>
          <a:xfrm>
            <a:off x="6034752" y="17099064"/>
            <a:ext cx="28164102" cy="7711876"/>
          </a:xfrm>
          <a:prstGeom prst="rect">
            <a:avLst/>
          </a:prstGeom>
          <a:noFill/>
          <a:ln>
            <a:noFill/>
          </a:ln>
        </p:spPr>
        <p:txBody>
          <a:bodyPr spcFirstLastPara="1" wrap="square" lIns="91425" tIns="91425" rIns="91425" bIns="91425" anchor="t" anchorCtr="0">
            <a:noAutofit/>
          </a:bodyPr>
          <a:lstStyle>
            <a:lvl1pPr marR="0" lvl="0" algn="ctr" rtl="0">
              <a:spcBef>
                <a:spcPts val="2939"/>
              </a:spcBef>
              <a:spcAft>
                <a:spcPts val="0"/>
              </a:spcAft>
              <a:buClr>
                <a:schemeClr val="dk1"/>
              </a:buClr>
              <a:buSzPts val="14693"/>
              <a:buFont typeface="Arial"/>
              <a:buNone/>
              <a:defRPr sz="14692" b="0" i="0" u="none" strike="noStrike" cap="none">
                <a:solidFill>
                  <a:schemeClr val="dk1"/>
                </a:solidFill>
                <a:latin typeface="Arial"/>
                <a:ea typeface="Arial"/>
                <a:cs typeface="Arial"/>
                <a:sym typeface="Arial"/>
              </a:defRPr>
            </a:lvl1pPr>
            <a:lvl2pPr marR="0" lvl="1" algn="ctr" rtl="0">
              <a:spcBef>
                <a:spcPts val="2577"/>
              </a:spcBef>
              <a:spcAft>
                <a:spcPts val="0"/>
              </a:spcAft>
              <a:buClr>
                <a:schemeClr val="dk1"/>
              </a:buClr>
              <a:buSzPts val="12885"/>
              <a:buFont typeface="Arial"/>
              <a:buNone/>
              <a:defRPr sz="12885" b="0" i="0" u="none" strike="noStrike" cap="none">
                <a:solidFill>
                  <a:schemeClr val="dk1"/>
                </a:solidFill>
                <a:latin typeface="Arial"/>
                <a:ea typeface="Arial"/>
                <a:cs typeface="Arial"/>
                <a:sym typeface="Arial"/>
              </a:defRPr>
            </a:lvl2pPr>
            <a:lvl3pPr marR="0" lvl="2" algn="ctr" rtl="0">
              <a:spcBef>
                <a:spcPts val="2216"/>
              </a:spcBef>
              <a:spcAft>
                <a:spcPts val="0"/>
              </a:spcAft>
              <a:buClr>
                <a:schemeClr val="dk1"/>
              </a:buClr>
              <a:buSzPts val="11078"/>
              <a:buFont typeface="Arial"/>
              <a:buNone/>
              <a:defRPr sz="11078" b="0" i="0" u="none" strike="noStrike" cap="none">
                <a:solidFill>
                  <a:schemeClr val="dk1"/>
                </a:solidFill>
                <a:latin typeface="Arial"/>
                <a:ea typeface="Arial"/>
                <a:cs typeface="Arial"/>
                <a:sym typeface="Arial"/>
              </a:defRPr>
            </a:lvl3pPr>
            <a:lvl4pPr marR="0" lvl="3" algn="ctr" rtl="0">
              <a:spcBef>
                <a:spcPts val="1854"/>
              </a:spcBef>
              <a:spcAft>
                <a:spcPts val="0"/>
              </a:spcAft>
              <a:buClr>
                <a:schemeClr val="dk1"/>
              </a:buClr>
              <a:buSzPts val="9271"/>
              <a:buFont typeface="Arial"/>
              <a:buNone/>
              <a:defRPr sz="9271" b="0" i="0" u="none" strike="noStrike" cap="none">
                <a:solidFill>
                  <a:schemeClr val="dk1"/>
                </a:solidFill>
                <a:latin typeface="Arial"/>
                <a:ea typeface="Arial"/>
                <a:cs typeface="Arial"/>
                <a:sym typeface="Arial"/>
              </a:defRPr>
            </a:lvl4pPr>
            <a:lvl5pPr marR="0" lvl="4" algn="ctr" rtl="0">
              <a:spcBef>
                <a:spcPts val="1854"/>
              </a:spcBef>
              <a:spcAft>
                <a:spcPts val="0"/>
              </a:spcAft>
              <a:buClr>
                <a:schemeClr val="dk1"/>
              </a:buClr>
              <a:buSzPts val="9271"/>
              <a:buFont typeface="Arial"/>
              <a:buNone/>
              <a:defRPr sz="9271" b="0" i="0" u="none" strike="noStrike" cap="none">
                <a:solidFill>
                  <a:schemeClr val="dk1"/>
                </a:solidFill>
                <a:latin typeface="Arial"/>
                <a:ea typeface="Arial"/>
                <a:cs typeface="Arial"/>
                <a:sym typeface="Arial"/>
              </a:defRPr>
            </a:lvl5pPr>
            <a:lvl6pPr marR="0" lvl="5" algn="ctr" rtl="0">
              <a:spcBef>
                <a:spcPts val="1854"/>
              </a:spcBef>
              <a:spcAft>
                <a:spcPts val="0"/>
              </a:spcAft>
              <a:buClr>
                <a:schemeClr val="dk1"/>
              </a:buClr>
              <a:buSzPts val="9271"/>
              <a:buFont typeface="Arial"/>
              <a:buNone/>
              <a:defRPr sz="9271" b="0" i="0" u="none" strike="noStrike" cap="none">
                <a:solidFill>
                  <a:schemeClr val="dk1"/>
                </a:solidFill>
                <a:latin typeface="Arial"/>
                <a:ea typeface="Arial"/>
                <a:cs typeface="Arial"/>
                <a:sym typeface="Arial"/>
              </a:defRPr>
            </a:lvl6pPr>
            <a:lvl7pPr marR="0" lvl="6" algn="ctr" rtl="0">
              <a:spcBef>
                <a:spcPts val="1854"/>
              </a:spcBef>
              <a:spcAft>
                <a:spcPts val="0"/>
              </a:spcAft>
              <a:buClr>
                <a:schemeClr val="dk1"/>
              </a:buClr>
              <a:buSzPts val="9271"/>
              <a:buFont typeface="Arial"/>
              <a:buNone/>
              <a:defRPr sz="9271" b="0" i="0" u="none" strike="noStrike" cap="none">
                <a:solidFill>
                  <a:schemeClr val="dk1"/>
                </a:solidFill>
                <a:latin typeface="Arial"/>
                <a:ea typeface="Arial"/>
                <a:cs typeface="Arial"/>
                <a:sym typeface="Arial"/>
              </a:defRPr>
            </a:lvl7pPr>
            <a:lvl8pPr marR="0" lvl="7" algn="ctr" rtl="0">
              <a:spcBef>
                <a:spcPts val="1854"/>
              </a:spcBef>
              <a:spcAft>
                <a:spcPts val="0"/>
              </a:spcAft>
              <a:buClr>
                <a:schemeClr val="dk1"/>
              </a:buClr>
              <a:buSzPts val="9271"/>
              <a:buFont typeface="Arial"/>
              <a:buNone/>
              <a:defRPr sz="9271" b="0" i="0" u="none" strike="noStrike" cap="none">
                <a:solidFill>
                  <a:schemeClr val="dk1"/>
                </a:solidFill>
                <a:latin typeface="Arial"/>
                <a:ea typeface="Arial"/>
                <a:cs typeface="Arial"/>
                <a:sym typeface="Arial"/>
              </a:defRPr>
            </a:lvl8pPr>
            <a:lvl9pPr marR="0" lvl="8" algn="ctr" rtl="0">
              <a:spcBef>
                <a:spcPts val="1854"/>
              </a:spcBef>
              <a:spcAft>
                <a:spcPts val="0"/>
              </a:spcAft>
              <a:buClr>
                <a:schemeClr val="dk1"/>
              </a:buClr>
              <a:buSzPts val="9271"/>
              <a:buFont typeface="Arial"/>
              <a:buNone/>
              <a:defRPr sz="9271" b="0" i="0" u="none" strike="noStrike" cap="none">
                <a:solidFill>
                  <a:schemeClr val="dk1"/>
                </a:solidFill>
                <a:latin typeface="Arial"/>
                <a:ea typeface="Arial"/>
                <a:cs typeface="Arial"/>
                <a:sym typeface="Arial"/>
              </a:defRPr>
            </a:lvl9pPr>
          </a:lstStyle>
          <a:p>
            <a:endParaRPr/>
          </a:p>
        </p:txBody>
      </p:sp>
      <p:sp>
        <p:nvSpPr>
          <p:cNvPr id="18" name="Google Shape;18;p2"/>
          <p:cNvSpPr txBox="1">
            <a:spLocks noGrp="1"/>
          </p:cNvSpPr>
          <p:nvPr>
            <p:ph type="dt" idx="10"/>
          </p:nvPr>
        </p:nvSpPr>
        <p:spPr>
          <a:xfrm>
            <a:off x="2011680" y="27479163"/>
            <a:ext cx="9387840" cy="2095500"/>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6443"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8407"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407"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407"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407"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407"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407"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407"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407" b="0" i="0" u="none" strike="noStrike" cap="none">
                <a:solidFill>
                  <a:schemeClr val="dk1"/>
                </a:solidFill>
                <a:latin typeface="Arial"/>
                <a:ea typeface="Arial"/>
                <a:cs typeface="Arial"/>
                <a:sym typeface="Arial"/>
              </a:defRPr>
            </a:lvl9pPr>
          </a:lstStyle>
          <a:p>
            <a:endParaRPr/>
          </a:p>
        </p:txBody>
      </p:sp>
      <p:sp>
        <p:nvSpPr>
          <p:cNvPr id="19" name="Google Shape;19;p2"/>
          <p:cNvSpPr txBox="1">
            <a:spLocks noGrp="1"/>
          </p:cNvSpPr>
          <p:nvPr>
            <p:ph type="ftr" idx="11"/>
          </p:nvPr>
        </p:nvSpPr>
        <p:spPr>
          <a:xfrm>
            <a:off x="13746480" y="27479163"/>
            <a:ext cx="12740640" cy="2095500"/>
          </a:xfrm>
          <a:prstGeom prst="rect">
            <a:avLst/>
          </a:prstGeom>
          <a:noFill/>
          <a:ln>
            <a:noFill/>
          </a:ln>
        </p:spPr>
        <p:txBody>
          <a:bodyPr spcFirstLastPara="1" wrap="square" lIns="91425" tIns="91425" rIns="91425" bIns="91425" anchor="t" anchorCtr="0">
            <a:noAutofit/>
          </a:bodyPr>
          <a:lstStyle>
            <a:lvl1pPr marR="0" lvl="0" algn="ctr" rtl="0">
              <a:spcBef>
                <a:spcPts val="0"/>
              </a:spcBef>
              <a:spcAft>
                <a:spcPts val="0"/>
              </a:spcAft>
              <a:buSzPts val="1400"/>
              <a:buNone/>
              <a:defRPr sz="6443"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8407"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407"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407"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407"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407"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407"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407"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407" b="0" i="0" u="none" strike="noStrike" cap="none">
                <a:solidFill>
                  <a:schemeClr val="dk1"/>
                </a:solidFill>
                <a:latin typeface="Arial"/>
                <a:ea typeface="Arial"/>
                <a:cs typeface="Arial"/>
                <a:sym typeface="Arial"/>
              </a:defRPr>
            </a:lvl9pPr>
          </a:lstStyle>
          <a:p>
            <a:endParaRPr/>
          </a:p>
        </p:txBody>
      </p:sp>
      <p:sp>
        <p:nvSpPr>
          <p:cNvPr id="20" name="Google Shape;20;p2"/>
          <p:cNvSpPr txBox="1">
            <a:spLocks noGrp="1"/>
          </p:cNvSpPr>
          <p:nvPr>
            <p:ph type="sldNum" idx="12"/>
          </p:nvPr>
        </p:nvSpPr>
        <p:spPr>
          <a:xfrm>
            <a:off x="28834081" y="27479163"/>
            <a:ext cx="9387840" cy="2095500"/>
          </a:xfrm>
          <a:prstGeom prst="rect">
            <a:avLst/>
          </a:prstGeom>
          <a:noFill/>
          <a:ln>
            <a:noFill/>
          </a:ln>
        </p:spPr>
        <p:txBody>
          <a:bodyPr spcFirstLastPara="1" wrap="square" lIns="535850" tIns="267925" rIns="535850" bIns="267925" anchor="t" anchorCtr="0">
            <a:noAutofit/>
          </a:bodyPr>
          <a:lstStyle>
            <a:lvl1pPr marL="0" marR="0" lvl="0" indent="0" algn="r" rtl="0">
              <a:spcBef>
                <a:spcPts val="0"/>
              </a:spcBef>
              <a:spcAft>
                <a:spcPts val="0"/>
              </a:spcAft>
              <a:buNone/>
              <a:defRPr sz="6443"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6443"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6443"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6443"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6443"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6443"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6443"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6443"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6443"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2011680" y="1208746"/>
            <a:ext cx="36210239" cy="5029200"/>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20192"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20192"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20192"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20192"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20192"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20192"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20192"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20192"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20192" b="0" i="0" u="none" strike="noStrike" cap="none">
                <a:solidFill>
                  <a:schemeClr val="dk2"/>
                </a:solidFill>
                <a:latin typeface="Arial"/>
                <a:ea typeface="Arial"/>
                <a:cs typeface="Arial"/>
                <a:sym typeface="Arial"/>
              </a:defRPr>
            </a:lvl9pPr>
          </a:lstStyle>
          <a:p>
            <a:endParaRPr/>
          </a:p>
        </p:txBody>
      </p:sp>
      <p:sp>
        <p:nvSpPr>
          <p:cNvPr id="74" name="Google Shape;74;p11"/>
          <p:cNvSpPr txBox="1">
            <a:spLocks noGrp="1"/>
          </p:cNvSpPr>
          <p:nvPr>
            <p:ph type="body" idx="1"/>
          </p:nvPr>
        </p:nvSpPr>
        <p:spPr>
          <a:xfrm rot="5400000">
            <a:off x="10159979" y="-1106652"/>
            <a:ext cx="19913640" cy="36210239"/>
          </a:xfrm>
          <a:prstGeom prst="rect">
            <a:avLst/>
          </a:prstGeom>
          <a:noFill/>
          <a:ln>
            <a:noFill/>
          </a:ln>
        </p:spPr>
        <p:txBody>
          <a:bodyPr spcFirstLastPara="1" wrap="square" lIns="91425" tIns="91425" rIns="91425" bIns="91425" anchor="t" anchorCtr="0">
            <a:noAutofit/>
          </a:bodyPr>
          <a:lstStyle>
            <a:lvl1pPr marL="457200" marR="0" lvl="0" indent="-1161605" algn="l" rtl="0">
              <a:spcBef>
                <a:spcPts val="2939"/>
              </a:spcBef>
              <a:spcAft>
                <a:spcPts val="0"/>
              </a:spcAft>
              <a:buClr>
                <a:schemeClr val="dk1"/>
              </a:buClr>
              <a:buSzPts val="14693"/>
              <a:buFont typeface="Arial"/>
              <a:buChar char="•"/>
              <a:defRPr sz="14692" b="0" i="0" u="none" strike="noStrike" cap="none">
                <a:solidFill>
                  <a:schemeClr val="dk1"/>
                </a:solidFill>
                <a:latin typeface="Arial"/>
                <a:ea typeface="Arial"/>
                <a:cs typeface="Arial"/>
                <a:sym typeface="Arial"/>
              </a:defRPr>
            </a:lvl1pPr>
            <a:lvl2pPr marL="914400" marR="0" lvl="1" indent="-1046797" algn="l" rtl="0">
              <a:spcBef>
                <a:spcPts val="2577"/>
              </a:spcBef>
              <a:spcAft>
                <a:spcPts val="0"/>
              </a:spcAft>
              <a:buClr>
                <a:schemeClr val="dk1"/>
              </a:buClr>
              <a:buSzPts val="12885"/>
              <a:buFont typeface="Arial"/>
              <a:buChar char="–"/>
              <a:defRPr sz="12885" b="0" i="0" u="none" strike="noStrike" cap="none">
                <a:solidFill>
                  <a:schemeClr val="dk1"/>
                </a:solidFill>
                <a:latin typeface="Arial"/>
                <a:ea typeface="Arial"/>
                <a:cs typeface="Arial"/>
                <a:sym typeface="Arial"/>
              </a:defRPr>
            </a:lvl2pPr>
            <a:lvl3pPr marL="1371600" marR="0" lvl="2" indent="-932053" algn="l" rtl="0">
              <a:spcBef>
                <a:spcPts val="2216"/>
              </a:spcBef>
              <a:spcAft>
                <a:spcPts val="0"/>
              </a:spcAft>
              <a:buClr>
                <a:schemeClr val="dk1"/>
              </a:buClr>
              <a:buSzPts val="11078"/>
              <a:buFont typeface="Arial"/>
              <a:buChar char="•"/>
              <a:defRPr sz="11078" b="0" i="0" u="none" strike="noStrike" cap="none">
                <a:solidFill>
                  <a:schemeClr val="dk1"/>
                </a:solidFill>
                <a:latin typeface="Arial"/>
                <a:ea typeface="Arial"/>
                <a:cs typeface="Arial"/>
                <a:sym typeface="Arial"/>
              </a:defRPr>
            </a:lvl3pPr>
            <a:lvl4pPr marL="1828800" marR="0" lvl="3" indent="-817308" algn="l" rtl="0">
              <a:spcBef>
                <a:spcPts val="1854"/>
              </a:spcBef>
              <a:spcAft>
                <a:spcPts val="0"/>
              </a:spcAft>
              <a:buClr>
                <a:schemeClr val="dk1"/>
              </a:buClr>
              <a:buSzPts val="9271"/>
              <a:buFont typeface="Arial"/>
              <a:buChar char="–"/>
              <a:defRPr sz="9271" b="0" i="0" u="none" strike="noStrike" cap="none">
                <a:solidFill>
                  <a:schemeClr val="dk1"/>
                </a:solidFill>
                <a:latin typeface="Arial"/>
                <a:ea typeface="Arial"/>
                <a:cs typeface="Arial"/>
                <a:sym typeface="Arial"/>
              </a:defRPr>
            </a:lvl4pPr>
            <a:lvl5pPr marL="2286000" marR="0" lvl="4" indent="-817308" algn="l" rtl="0">
              <a:spcBef>
                <a:spcPts val="1854"/>
              </a:spcBef>
              <a:spcAft>
                <a:spcPts val="0"/>
              </a:spcAft>
              <a:buClr>
                <a:schemeClr val="dk1"/>
              </a:buClr>
              <a:buSzPts val="9271"/>
              <a:buFont typeface="Arial"/>
              <a:buChar char="»"/>
              <a:defRPr sz="9271" b="0" i="0" u="none" strike="noStrike" cap="none">
                <a:solidFill>
                  <a:schemeClr val="dk1"/>
                </a:solidFill>
                <a:latin typeface="Arial"/>
                <a:ea typeface="Arial"/>
                <a:cs typeface="Arial"/>
                <a:sym typeface="Arial"/>
              </a:defRPr>
            </a:lvl5pPr>
            <a:lvl6pPr marL="2743200" marR="0" lvl="5" indent="-817308" algn="l" rtl="0">
              <a:spcBef>
                <a:spcPts val="1854"/>
              </a:spcBef>
              <a:spcAft>
                <a:spcPts val="0"/>
              </a:spcAft>
              <a:buClr>
                <a:schemeClr val="dk1"/>
              </a:buClr>
              <a:buSzPts val="9271"/>
              <a:buFont typeface="Arial"/>
              <a:buChar char="»"/>
              <a:defRPr sz="9271" b="0" i="0" u="none" strike="noStrike" cap="none">
                <a:solidFill>
                  <a:schemeClr val="dk1"/>
                </a:solidFill>
                <a:latin typeface="Arial"/>
                <a:ea typeface="Arial"/>
                <a:cs typeface="Arial"/>
                <a:sym typeface="Arial"/>
              </a:defRPr>
            </a:lvl6pPr>
            <a:lvl7pPr marL="3200400" marR="0" lvl="6" indent="-817308" algn="l" rtl="0">
              <a:spcBef>
                <a:spcPts val="1854"/>
              </a:spcBef>
              <a:spcAft>
                <a:spcPts val="0"/>
              </a:spcAft>
              <a:buClr>
                <a:schemeClr val="dk1"/>
              </a:buClr>
              <a:buSzPts val="9271"/>
              <a:buFont typeface="Arial"/>
              <a:buChar char="»"/>
              <a:defRPr sz="9271" b="0" i="0" u="none" strike="noStrike" cap="none">
                <a:solidFill>
                  <a:schemeClr val="dk1"/>
                </a:solidFill>
                <a:latin typeface="Arial"/>
                <a:ea typeface="Arial"/>
                <a:cs typeface="Arial"/>
                <a:sym typeface="Arial"/>
              </a:defRPr>
            </a:lvl7pPr>
            <a:lvl8pPr marL="3657600" marR="0" lvl="7" indent="-817308" algn="l" rtl="0">
              <a:spcBef>
                <a:spcPts val="1854"/>
              </a:spcBef>
              <a:spcAft>
                <a:spcPts val="0"/>
              </a:spcAft>
              <a:buClr>
                <a:schemeClr val="dk1"/>
              </a:buClr>
              <a:buSzPts val="9271"/>
              <a:buFont typeface="Arial"/>
              <a:buChar char="»"/>
              <a:defRPr sz="9271" b="0" i="0" u="none" strike="noStrike" cap="none">
                <a:solidFill>
                  <a:schemeClr val="dk1"/>
                </a:solidFill>
                <a:latin typeface="Arial"/>
                <a:ea typeface="Arial"/>
                <a:cs typeface="Arial"/>
                <a:sym typeface="Arial"/>
              </a:defRPr>
            </a:lvl8pPr>
            <a:lvl9pPr marL="4114800" marR="0" lvl="8" indent="-817308" algn="l" rtl="0">
              <a:spcBef>
                <a:spcPts val="1854"/>
              </a:spcBef>
              <a:spcAft>
                <a:spcPts val="0"/>
              </a:spcAft>
              <a:buClr>
                <a:schemeClr val="dk1"/>
              </a:buClr>
              <a:buSzPts val="9271"/>
              <a:buFont typeface="Arial"/>
              <a:buChar char="»"/>
              <a:defRPr sz="9271" b="0" i="0" u="none" strike="noStrike" cap="none">
                <a:solidFill>
                  <a:schemeClr val="dk1"/>
                </a:solidFill>
                <a:latin typeface="Arial"/>
                <a:ea typeface="Arial"/>
                <a:cs typeface="Arial"/>
                <a:sym typeface="Arial"/>
              </a:defRPr>
            </a:lvl9pPr>
          </a:lstStyle>
          <a:p>
            <a:endParaRPr/>
          </a:p>
        </p:txBody>
      </p:sp>
      <p:sp>
        <p:nvSpPr>
          <p:cNvPr id="75" name="Google Shape;75;p11"/>
          <p:cNvSpPr txBox="1">
            <a:spLocks noGrp="1"/>
          </p:cNvSpPr>
          <p:nvPr>
            <p:ph type="dt" idx="10"/>
          </p:nvPr>
        </p:nvSpPr>
        <p:spPr>
          <a:xfrm>
            <a:off x="2011680" y="27479163"/>
            <a:ext cx="9387840" cy="2095500"/>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6443">
                <a:solidFill>
                  <a:schemeClr val="dk1"/>
                </a:solidFill>
                <a:latin typeface="Arial"/>
                <a:ea typeface="Arial"/>
                <a:cs typeface="Arial"/>
                <a:sym typeface="Arial"/>
              </a:defRPr>
            </a:lvl1pPr>
            <a:lvl2pPr marR="0" lvl="1" algn="l" rtl="0">
              <a:spcBef>
                <a:spcPts val="0"/>
              </a:spcBef>
              <a:spcAft>
                <a:spcPts val="0"/>
              </a:spcAft>
              <a:buSzPts val="1400"/>
              <a:buNone/>
              <a:defRPr sz="8407"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407"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407"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407"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407"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407"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407"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407" b="0" i="0" u="none" strike="noStrike" cap="none">
                <a:solidFill>
                  <a:schemeClr val="dk1"/>
                </a:solidFill>
                <a:latin typeface="Arial"/>
                <a:ea typeface="Arial"/>
                <a:cs typeface="Arial"/>
                <a:sym typeface="Arial"/>
              </a:defRPr>
            </a:lvl9pPr>
          </a:lstStyle>
          <a:p>
            <a:endParaRPr/>
          </a:p>
        </p:txBody>
      </p:sp>
      <p:sp>
        <p:nvSpPr>
          <p:cNvPr id="76" name="Google Shape;76;p11"/>
          <p:cNvSpPr txBox="1">
            <a:spLocks noGrp="1"/>
          </p:cNvSpPr>
          <p:nvPr>
            <p:ph type="ftr" idx="11"/>
          </p:nvPr>
        </p:nvSpPr>
        <p:spPr>
          <a:xfrm>
            <a:off x="13746480" y="27479163"/>
            <a:ext cx="12740640" cy="2095500"/>
          </a:xfrm>
          <a:prstGeom prst="rect">
            <a:avLst/>
          </a:prstGeom>
          <a:noFill/>
          <a:ln>
            <a:noFill/>
          </a:ln>
        </p:spPr>
        <p:txBody>
          <a:bodyPr spcFirstLastPara="1" wrap="square" lIns="91425" tIns="91425" rIns="91425" bIns="91425" anchor="t" anchorCtr="0">
            <a:noAutofit/>
          </a:bodyPr>
          <a:lstStyle>
            <a:lvl1pPr marR="0" lvl="0" algn="ctr" rtl="0">
              <a:spcBef>
                <a:spcPts val="0"/>
              </a:spcBef>
              <a:spcAft>
                <a:spcPts val="0"/>
              </a:spcAft>
              <a:buSzPts val="1400"/>
              <a:buNone/>
              <a:defRPr sz="6443">
                <a:solidFill>
                  <a:schemeClr val="dk1"/>
                </a:solidFill>
                <a:latin typeface="Arial"/>
                <a:ea typeface="Arial"/>
                <a:cs typeface="Arial"/>
                <a:sym typeface="Arial"/>
              </a:defRPr>
            </a:lvl1pPr>
            <a:lvl2pPr marR="0" lvl="1" algn="l" rtl="0">
              <a:spcBef>
                <a:spcPts val="0"/>
              </a:spcBef>
              <a:spcAft>
                <a:spcPts val="0"/>
              </a:spcAft>
              <a:buSzPts val="1400"/>
              <a:buNone/>
              <a:defRPr sz="8407"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407"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407"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407"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407"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407"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407"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407" b="0" i="0" u="none" strike="noStrike" cap="none">
                <a:solidFill>
                  <a:schemeClr val="dk1"/>
                </a:solidFill>
                <a:latin typeface="Arial"/>
                <a:ea typeface="Arial"/>
                <a:cs typeface="Arial"/>
                <a:sym typeface="Arial"/>
              </a:defRPr>
            </a:lvl9pPr>
          </a:lstStyle>
          <a:p>
            <a:endParaRPr/>
          </a:p>
        </p:txBody>
      </p:sp>
      <p:sp>
        <p:nvSpPr>
          <p:cNvPr id="77" name="Google Shape;77;p11"/>
          <p:cNvSpPr txBox="1">
            <a:spLocks noGrp="1"/>
          </p:cNvSpPr>
          <p:nvPr>
            <p:ph type="sldNum" idx="12"/>
          </p:nvPr>
        </p:nvSpPr>
        <p:spPr>
          <a:xfrm>
            <a:off x="28834081" y="27479163"/>
            <a:ext cx="9387840" cy="2095500"/>
          </a:xfrm>
          <a:prstGeom prst="rect">
            <a:avLst/>
          </a:prstGeom>
          <a:noFill/>
          <a:ln>
            <a:noFill/>
          </a:ln>
        </p:spPr>
        <p:txBody>
          <a:bodyPr spcFirstLastPara="1" wrap="square" lIns="535850" tIns="267925" rIns="535850" bIns="267925" anchor="t" anchorCtr="0">
            <a:noAutofit/>
          </a:bodyPr>
          <a:lstStyle>
            <a:lvl1pPr marL="0" marR="0" lvl="0" indent="0" algn="r" rtl="0">
              <a:spcBef>
                <a:spcPts val="0"/>
              </a:spcBef>
              <a:spcAft>
                <a:spcPts val="0"/>
              </a:spcAft>
              <a:buNone/>
              <a:defRPr sz="6443">
                <a:solidFill>
                  <a:schemeClr val="dk1"/>
                </a:solidFill>
                <a:latin typeface="Arial"/>
                <a:ea typeface="Arial"/>
                <a:cs typeface="Arial"/>
                <a:sym typeface="Arial"/>
              </a:defRPr>
            </a:lvl1pPr>
            <a:lvl2pPr marL="0" marR="0" lvl="1" indent="0" algn="r" rtl="0">
              <a:spcBef>
                <a:spcPts val="0"/>
              </a:spcBef>
              <a:spcAft>
                <a:spcPts val="0"/>
              </a:spcAft>
              <a:buNone/>
              <a:defRPr sz="6443">
                <a:solidFill>
                  <a:schemeClr val="dk1"/>
                </a:solidFill>
                <a:latin typeface="Arial"/>
                <a:ea typeface="Arial"/>
                <a:cs typeface="Arial"/>
                <a:sym typeface="Arial"/>
              </a:defRPr>
            </a:lvl2pPr>
            <a:lvl3pPr marL="0" marR="0" lvl="2" indent="0" algn="r" rtl="0">
              <a:spcBef>
                <a:spcPts val="0"/>
              </a:spcBef>
              <a:spcAft>
                <a:spcPts val="0"/>
              </a:spcAft>
              <a:buNone/>
              <a:defRPr sz="6443">
                <a:solidFill>
                  <a:schemeClr val="dk1"/>
                </a:solidFill>
                <a:latin typeface="Arial"/>
                <a:ea typeface="Arial"/>
                <a:cs typeface="Arial"/>
                <a:sym typeface="Arial"/>
              </a:defRPr>
            </a:lvl3pPr>
            <a:lvl4pPr marL="0" marR="0" lvl="3" indent="0" algn="r" rtl="0">
              <a:spcBef>
                <a:spcPts val="0"/>
              </a:spcBef>
              <a:spcAft>
                <a:spcPts val="0"/>
              </a:spcAft>
              <a:buNone/>
              <a:defRPr sz="6443">
                <a:solidFill>
                  <a:schemeClr val="dk1"/>
                </a:solidFill>
                <a:latin typeface="Arial"/>
                <a:ea typeface="Arial"/>
                <a:cs typeface="Arial"/>
                <a:sym typeface="Arial"/>
              </a:defRPr>
            </a:lvl4pPr>
            <a:lvl5pPr marL="0" marR="0" lvl="4" indent="0" algn="r" rtl="0">
              <a:spcBef>
                <a:spcPts val="0"/>
              </a:spcBef>
              <a:spcAft>
                <a:spcPts val="0"/>
              </a:spcAft>
              <a:buNone/>
              <a:defRPr sz="6443">
                <a:solidFill>
                  <a:schemeClr val="dk1"/>
                </a:solidFill>
                <a:latin typeface="Arial"/>
                <a:ea typeface="Arial"/>
                <a:cs typeface="Arial"/>
                <a:sym typeface="Arial"/>
              </a:defRPr>
            </a:lvl5pPr>
            <a:lvl6pPr marL="0" marR="0" lvl="5" indent="0" algn="r" rtl="0">
              <a:spcBef>
                <a:spcPts val="0"/>
              </a:spcBef>
              <a:spcAft>
                <a:spcPts val="0"/>
              </a:spcAft>
              <a:buNone/>
              <a:defRPr sz="6443">
                <a:solidFill>
                  <a:schemeClr val="dk1"/>
                </a:solidFill>
                <a:latin typeface="Arial"/>
                <a:ea typeface="Arial"/>
                <a:cs typeface="Arial"/>
                <a:sym typeface="Arial"/>
              </a:defRPr>
            </a:lvl6pPr>
            <a:lvl7pPr marL="0" marR="0" lvl="6" indent="0" algn="r" rtl="0">
              <a:spcBef>
                <a:spcPts val="0"/>
              </a:spcBef>
              <a:spcAft>
                <a:spcPts val="0"/>
              </a:spcAft>
              <a:buNone/>
              <a:defRPr sz="6443">
                <a:solidFill>
                  <a:schemeClr val="dk1"/>
                </a:solidFill>
                <a:latin typeface="Arial"/>
                <a:ea typeface="Arial"/>
                <a:cs typeface="Arial"/>
                <a:sym typeface="Arial"/>
              </a:defRPr>
            </a:lvl7pPr>
            <a:lvl8pPr marL="0" marR="0" lvl="7" indent="0" algn="r" rtl="0">
              <a:spcBef>
                <a:spcPts val="0"/>
              </a:spcBef>
              <a:spcAft>
                <a:spcPts val="0"/>
              </a:spcAft>
              <a:buNone/>
              <a:defRPr sz="6443">
                <a:solidFill>
                  <a:schemeClr val="dk1"/>
                </a:solidFill>
                <a:latin typeface="Arial"/>
                <a:ea typeface="Arial"/>
                <a:cs typeface="Arial"/>
                <a:sym typeface="Arial"/>
              </a:defRPr>
            </a:lvl8pPr>
            <a:lvl9pPr marL="0" marR="0" lvl="8" indent="0" algn="r" rtl="0">
              <a:spcBef>
                <a:spcPts val="0"/>
              </a:spcBef>
              <a:spcAft>
                <a:spcPts val="0"/>
              </a:spcAft>
              <a:buNone/>
              <a:defRPr sz="6443">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20822399" y="9555446"/>
            <a:ext cx="25747364" cy="9052850"/>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20192"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20192"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20192"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20192"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20192"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20192"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20192"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20192"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20192" b="0" i="0" u="none" strike="noStrike" cap="none">
                <a:solidFill>
                  <a:schemeClr val="dk2"/>
                </a:solidFill>
                <a:latin typeface="Arial"/>
                <a:ea typeface="Arial"/>
                <a:cs typeface="Arial"/>
                <a:sym typeface="Arial"/>
              </a:defRPr>
            </a:lvl9pPr>
          </a:lstStyle>
          <a:p>
            <a:endParaRPr/>
          </a:p>
        </p:txBody>
      </p:sp>
      <p:sp>
        <p:nvSpPr>
          <p:cNvPr id="80" name="Google Shape;80;p12"/>
          <p:cNvSpPr txBox="1">
            <a:spLocks noGrp="1"/>
          </p:cNvSpPr>
          <p:nvPr>
            <p:ph type="body" idx="1"/>
          </p:nvPr>
        </p:nvSpPr>
        <p:spPr>
          <a:xfrm rot="5400000">
            <a:off x="2646844" y="572444"/>
            <a:ext cx="25747364" cy="27018854"/>
          </a:xfrm>
          <a:prstGeom prst="rect">
            <a:avLst/>
          </a:prstGeom>
          <a:noFill/>
          <a:ln>
            <a:noFill/>
          </a:ln>
        </p:spPr>
        <p:txBody>
          <a:bodyPr spcFirstLastPara="1" wrap="square" lIns="91425" tIns="91425" rIns="91425" bIns="91425" anchor="t" anchorCtr="0">
            <a:noAutofit/>
          </a:bodyPr>
          <a:lstStyle>
            <a:lvl1pPr marL="457200" marR="0" lvl="0" indent="-1161605" algn="l" rtl="0">
              <a:spcBef>
                <a:spcPts val="2939"/>
              </a:spcBef>
              <a:spcAft>
                <a:spcPts val="0"/>
              </a:spcAft>
              <a:buClr>
                <a:schemeClr val="dk1"/>
              </a:buClr>
              <a:buSzPts val="14693"/>
              <a:buFont typeface="Arial"/>
              <a:buChar char="•"/>
              <a:defRPr sz="14692" b="0" i="0" u="none" strike="noStrike" cap="none">
                <a:solidFill>
                  <a:schemeClr val="dk1"/>
                </a:solidFill>
                <a:latin typeface="Arial"/>
                <a:ea typeface="Arial"/>
                <a:cs typeface="Arial"/>
                <a:sym typeface="Arial"/>
              </a:defRPr>
            </a:lvl1pPr>
            <a:lvl2pPr marL="914400" marR="0" lvl="1" indent="-1046797" algn="l" rtl="0">
              <a:spcBef>
                <a:spcPts val="2577"/>
              </a:spcBef>
              <a:spcAft>
                <a:spcPts val="0"/>
              </a:spcAft>
              <a:buClr>
                <a:schemeClr val="dk1"/>
              </a:buClr>
              <a:buSzPts val="12885"/>
              <a:buFont typeface="Arial"/>
              <a:buChar char="–"/>
              <a:defRPr sz="12885" b="0" i="0" u="none" strike="noStrike" cap="none">
                <a:solidFill>
                  <a:schemeClr val="dk1"/>
                </a:solidFill>
                <a:latin typeface="Arial"/>
                <a:ea typeface="Arial"/>
                <a:cs typeface="Arial"/>
                <a:sym typeface="Arial"/>
              </a:defRPr>
            </a:lvl2pPr>
            <a:lvl3pPr marL="1371600" marR="0" lvl="2" indent="-932053" algn="l" rtl="0">
              <a:spcBef>
                <a:spcPts val="2216"/>
              </a:spcBef>
              <a:spcAft>
                <a:spcPts val="0"/>
              </a:spcAft>
              <a:buClr>
                <a:schemeClr val="dk1"/>
              </a:buClr>
              <a:buSzPts val="11078"/>
              <a:buFont typeface="Arial"/>
              <a:buChar char="•"/>
              <a:defRPr sz="11078" b="0" i="0" u="none" strike="noStrike" cap="none">
                <a:solidFill>
                  <a:schemeClr val="dk1"/>
                </a:solidFill>
                <a:latin typeface="Arial"/>
                <a:ea typeface="Arial"/>
                <a:cs typeface="Arial"/>
                <a:sym typeface="Arial"/>
              </a:defRPr>
            </a:lvl3pPr>
            <a:lvl4pPr marL="1828800" marR="0" lvl="3" indent="-817308" algn="l" rtl="0">
              <a:spcBef>
                <a:spcPts val="1854"/>
              </a:spcBef>
              <a:spcAft>
                <a:spcPts val="0"/>
              </a:spcAft>
              <a:buClr>
                <a:schemeClr val="dk1"/>
              </a:buClr>
              <a:buSzPts val="9271"/>
              <a:buFont typeface="Arial"/>
              <a:buChar char="–"/>
              <a:defRPr sz="9271" b="0" i="0" u="none" strike="noStrike" cap="none">
                <a:solidFill>
                  <a:schemeClr val="dk1"/>
                </a:solidFill>
                <a:latin typeface="Arial"/>
                <a:ea typeface="Arial"/>
                <a:cs typeface="Arial"/>
                <a:sym typeface="Arial"/>
              </a:defRPr>
            </a:lvl4pPr>
            <a:lvl5pPr marL="2286000" marR="0" lvl="4" indent="-817308" algn="l" rtl="0">
              <a:spcBef>
                <a:spcPts val="1854"/>
              </a:spcBef>
              <a:spcAft>
                <a:spcPts val="0"/>
              </a:spcAft>
              <a:buClr>
                <a:schemeClr val="dk1"/>
              </a:buClr>
              <a:buSzPts val="9271"/>
              <a:buFont typeface="Arial"/>
              <a:buChar char="»"/>
              <a:defRPr sz="9271" b="0" i="0" u="none" strike="noStrike" cap="none">
                <a:solidFill>
                  <a:schemeClr val="dk1"/>
                </a:solidFill>
                <a:latin typeface="Arial"/>
                <a:ea typeface="Arial"/>
                <a:cs typeface="Arial"/>
                <a:sym typeface="Arial"/>
              </a:defRPr>
            </a:lvl5pPr>
            <a:lvl6pPr marL="2743200" marR="0" lvl="5" indent="-817308" algn="l" rtl="0">
              <a:spcBef>
                <a:spcPts val="1854"/>
              </a:spcBef>
              <a:spcAft>
                <a:spcPts val="0"/>
              </a:spcAft>
              <a:buClr>
                <a:schemeClr val="dk1"/>
              </a:buClr>
              <a:buSzPts val="9271"/>
              <a:buFont typeface="Arial"/>
              <a:buChar char="»"/>
              <a:defRPr sz="9271" b="0" i="0" u="none" strike="noStrike" cap="none">
                <a:solidFill>
                  <a:schemeClr val="dk1"/>
                </a:solidFill>
                <a:latin typeface="Arial"/>
                <a:ea typeface="Arial"/>
                <a:cs typeface="Arial"/>
                <a:sym typeface="Arial"/>
              </a:defRPr>
            </a:lvl6pPr>
            <a:lvl7pPr marL="3200400" marR="0" lvl="6" indent="-817308" algn="l" rtl="0">
              <a:spcBef>
                <a:spcPts val="1854"/>
              </a:spcBef>
              <a:spcAft>
                <a:spcPts val="0"/>
              </a:spcAft>
              <a:buClr>
                <a:schemeClr val="dk1"/>
              </a:buClr>
              <a:buSzPts val="9271"/>
              <a:buFont typeface="Arial"/>
              <a:buChar char="»"/>
              <a:defRPr sz="9271" b="0" i="0" u="none" strike="noStrike" cap="none">
                <a:solidFill>
                  <a:schemeClr val="dk1"/>
                </a:solidFill>
                <a:latin typeface="Arial"/>
                <a:ea typeface="Arial"/>
                <a:cs typeface="Arial"/>
                <a:sym typeface="Arial"/>
              </a:defRPr>
            </a:lvl7pPr>
            <a:lvl8pPr marL="3657600" marR="0" lvl="7" indent="-817308" algn="l" rtl="0">
              <a:spcBef>
                <a:spcPts val="1854"/>
              </a:spcBef>
              <a:spcAft>
                <a:spcPts val="0"/>
              </a:spcAft>
              <a:buClr>
                <a:schemeClr val="dk1"/>
              </a:buClr>
              <a:buSzPts val="9271"/>
              <a:buFont typeface="Arial"/>
              <a:buChar char="»"/>
              <a:defRPr sz="9271" b="0" i="0" u="none" strike="noStrike" cap="none">
                <a:solidFill>
                  <a:schemeClr val="dk1"/>
                </a:solidFill>
                <a:latin typeface="Arial"/>
                <a:ea typeface="Arial"/>
                <a:cs typeface="Arial"/>
                <a:sym typeface="Arial"/>
              </a:defRPr>
            </a:lvl8pPr>
            <a:lvl9pPr marL="4114800" marR="0" lvl="8" indent="-817308" algn="l" rtl="0">
              <a:spcBef>
                <a:spcPts val="1854"/>
              </a:spcBef>
              <a:spcAft>
                <a:spcPts val="0"/>
              </a:spcAft>
              <a:buClr>
                <a:schemeClr val="dk1"/>
              </a:buClr>
              <a:buSzPts val="9271"/>
              <a:buFont typeface="Arial"/>
              <a:buChar char="»"/>
              <a:defRPr sz="9271" b="0" i="0" u="none" strike="noStrike" cap="none">
                <a:solidFill>
                  <a:schemeClr val="dk1"/>
                </a:solidFill>
                <a:latin typeface="Arial"/>
                <a:ea typeface="Arial"/>
                <a:cs typeface="Arial"/>
                <a:sym typeface="Arial"/>
              </a:defRPr>
            </a:lvl9pPr>
          </a:lstStyle>
          <a:p>
            <a:endParaRPr/>
          </a:p>
        </p:txBody>
      </p:sp>
      <p:sp>
        <p:nvSpPr>
          <p:cNvPr id="81" name="Google Shape;81;p12"/>
          <p:cNvSpPr txBox="1">
            <a:spLocks noGrp="1"/>
          </p:cNvSpPr>
          <p:nvPr>
            <p:ph type="dt" idx="10"/>
          </p:nvPr>
        </p:nvSpPr>
        <p:spPr>
          <a:xfrm>
            <a:off x="2011680" y="27479163"/>
            <a:ext cx="9387840" cy="2095500"/>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6443">
                <a:solidFill>
                  <a:schemeClr val="dk1"/>
                </a:solidFill>
                <a:latin typeface="Arial"/>
                <a:ea typeface="Arial"/>
                <a:cs typeface="Arial"/>
                <a:sym typeface="Arial"/>
              </a:defRPr>
            </a:lvl1pPr>
            <a:lvl2pPr marR="0" lvl="1" algn="l" rtl="0">
              <a:spcBef>
                <a:spcPts val="0"/>
              </a:spcBef>
              <a:spcAft>
                <a:spcPts val="0"/>
              </a:spcAft>
              <a:buSzPts val="1400"/>
              <a:buNone/>
              <a:defRPr sz="8407"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407"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407"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407"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407"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407"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407"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407" b="0" i="0" u="none" strike="noStrike" cap="none">
                <a:solidFill>
                  <a:schemeClr val="dk1"/>
                </a:solidFill>
                <a:latin typeface="Arial"/>
                <a:ea typeface="Arial"/>
                <a:cs typeface="Arial"/>
                <a:sym typeface="Arial"/>
              </a:defRPr>
            </a:lvl9pPr>
          </a:lstStyle>
          <a:p>
            <a:endParaRPr/>
          </a:p>
        </p:txBody>
      </p:sp>
      <p:sp>
        <p:nvSpPr>
          <p:cNvPr id="82" name="Google Shape;82;p12"/>
          <p:cNvSpPr txBox="1">
            <a:spLocks noGrp="1"/>
          </p:cNvSpPr>
          <p:nvPr>
            <p:ph type="ftr" idx="11"/>
          </p:nvPr>
        </p:nvSpPr>
        <p:spPr>
          <a:xfrm>
            <a:off x="13746480" y="27479163"/>
            <a:ext cx="12740640" cy="2095500"/>
          </a:xfrm>
          <a:prstGeom prst="rect">
            <a:avLst/>
          </a:prstGeom>
          <a:noFill/>
          <a:ln>
            <a:noFill/>
          </a:ln>
        </p:spPr>
        <p:txBody>
          <a:bodyPr spcFirstLastPara="1" wrap="square" lIns="91425" tIns="91425" rIns="91425" bIns="91425" anchor="t" anchorCtr="0">
            <a:noAutofit/>
          </a:bodyPr>
          <a:lstStyle>
            <a:lvl1pPr marR="0" lvl="0" algn="ctr" rtl="0">
              <a:spcBef>
                <a:spcPts val="0"/>
              </a:spcBef>
              <a:spcAft>
                <a:spcPts val="0"/>
              </a:spcAft>
              <a:buSzPts val="1400"/>
              <a:buNone/>
              <a:defRPr sz="6443">
                <a:solidFill>
                  <a:schemeClr val="dk1"/>
                </a:solidFill>
                <a:latin typeface="Arial"/>
                <a:ea typeface="Arial"/>
                <a:cs typeface="Arial"/>
                <a:sym typeface="Arial"/>
              </a:defRPr>
            </a:lvl1pPr>
            <a:lvl2pPr marR="0" lvl="1" algn="l" rtl="0">
              <a:spcBef>
                <a:spcPts val="0"/>
              </a:spcBef>
              <a:spcAft>
                <a:spcPts val="0"/>
              </a:spcAft>
              <a:buSzPts val="1400"/>
              <a:buNone/>
              <a:defRPr sz="8407"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407"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407"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407"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407"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407"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407"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407" b="0" i="0" u="none" strike="noStrike" cap="none">
                <a:solidFill>
                  <a:schemeClr val="dk1"/>
                </a:solidFill>
                <a:latin typeface="Arial"/>
                <a:ea typeface="Arial"/>
                <a:cs typeface="Arial"/>
                <a:sym typeface="Arial"/>
              </a:defRPr>
            </a:lvl9pPr>
          </a:lstStyle>
          <a:p>
            <a:endParaRPr/>
          </a:p>
        </p:txBody>
      </p:sp>
      <p:sp>
        <p:nvSpPr>
          <p:cNvPr id="83" name="Google Shape;83;p12"/>
          <p:cNvSpPr txBox="1">
            <a:spLocks noGrp="1"/>
          </p:cNvSpPr>
          <p:nvPr>
            <p:ph type="sldNum" idx="12"/>
          </p:nvPr>
        </p:nvSpPr>
        <p:spPr>
          <a:xfrm>
            <a:off x="28834081" y="27479163"/>
            <a:ext cx="9387840" cy="2095500"/>
          </a:xfrm>
          <a:prstGeom prst="rect">
            <a:avLst/>
          </a:prstGeom>
          <a:noFill/>
          <a:ln>
            <a:noFill/>
          </a:ln>
        </p:spPr>
        <p:txBody>
          <a:bodyPr spcFirstLastPara="1" wrap="square" lIns="535850" tIns="267925" rIns="535850" bIns="267925" anchor="t" anchorCtr="0">
            <a:noAutofit/>
          </a:bodyPr>
          <a:lstStyle>
            <a:lvl1pPr marL="0" marR="0" lvl="0" indent="0" algn="r" rtl="0">
              <a:spcBef>
                <a:spcPts val="0"/>
              </a:spcBef>
              <a:spcAft>
                <a:spcPts val="0"/>
              </a:spcAft>
              <a:buNone/>
              <a:defRPr sz="6443">
                <a:solidFill>
                  <a:schemeClr val="dk1"/>
                </a:solidFill>
                <a:latin typeface="Arial"/>
                <a:ea typeface="Arial"/>
                <a:cs typeface="Arial"/>
                <a:sym typeface="Arial"/>
              </a:defRPr>
            </a:lvl1pPr>
            <a:lvl2pPr marL="0" marR="0" lvl="1" indent="0" algn="r" rtl="0">
              <a:spcBef>
                <a:spcPts val="0"/>
              </a:spcBef>
              <a:spcAft>
                <a:spcPts val="0"/>
              </a:spcAft>
              <a:buNone/>
              <a:defRPr sz="6443">
                <a:solidFill>
                  <a:schemeClr val="dk1"/>
                </a:solidFill>
                <a:latin typeface="Arial"/>
                <a:ea typeface="Arial"/>
                <a:cs typeface="Arial"/>
                <a:sym typeface="Arial"/>
              </a:defRPr>
            </a:lvl2pPr>
            <a:lvl3pPr marL="0" marR="0" lvl="2" indent="0" algn="r" rtl="0">
              <a:spcBef>
                <a:spcPts val="0"/>
              </a:spcBef>
              <a:spcAft>
                <a:spcPts val="0"/>
              </a:spcAft>
              <a:buNone/>
              <a:defRPr sz="6443">
                <a:solidFill>
                  <a:schemeClr val="dk1"/>
                </a:solidFill>
                <a:latin typeface="Arial"/>
                <a:ea typeface="Arial"/>
                <a:cs typeface="Arial"/>
                <a:sym typeface="Arial"/>
              </a:defRPr>
            </a:lvl3pPr>
            <a:lvl4pPr marL="0" marR="0" lvl="3" indent="0" algn="r" rtl="0">
              <a:spcBef>
                <a:spcPts val="0"/>
              </a:spcBef>
              <a:spcAft>
                <a:spcPts val="0"/>
              </a:spcAft>
              <a:buNone/>
              <a:defRPr sz="6443">
                <a:solidFill>
                  <a:schemeClr val="dk1"/>
                </a:solidFill>
                <a:latin typeface="Arial"/>
                <a:ea typeface="Arial"/>
                <a:cs typeface="Arial"/>
                <a:sym typeface="Arial"/>
              </a:defRPr>
            </a:lvl4pPr>
            <a:lvl5pPr marL="0" marR="0" lvl="4" indent="0" algn="r" rtl="0">
              <a:spcBef>
                <a:spcPts val="0"/>
              </a:spcBef>
              <a:spcAft>
                <a:spcPts val="0"/>
              </a:spcAft>
              <a:buNone/>
              <a:defRPr sz="6443">
                <a:solidFill>
                  <a:schemeClr val="dk1"/>
                </a:solidFill>
                <a:latin typeface="Arial"/>
                <a:ea typeface="Arial"/>
                <a:cs typeface="Arial"/>
                <a:sym typeface="Arial"/>
              </a:defRPr>
            </a:lvl5pPr>
            <a:lvl6pPr marL="0" marR="0" lvl="5" indent="0" algn="r" rtl="0">
              <a:spcBef>
                <a:spcPts val="0"/>
              </a:spcBef>
              <a:spcAft>
                <a:spcPts val="0"/>
              </a:spcAft>
              <a:buNone/>
              <a:defRPr sz="6443">
                <a:solidFill>
                  <a:schemeClr val="dk1"/>
                </a:solidFill>
                <a:latin typeface="Arial"/>
                <a:ea typeface="Arial"/>
                <a:cs typeface="Arial"/>
                <a:sym typeface="Arial"/>
              </a:defRPr>
            </a:lvl6pPr>
            <a:lvl7pPr marL="0" marR="0" lvl="6" indent="0" algn="r" rtl="0">
              <a:spcBef>
                <a:spcPts val="0"/>
              </a:spcBef>
              <a:spcAft>
                <a:spcPts val="0"/>
              </a:spcAft>
              <a:buNone/>
              <a:defRPr sz="6443">
                <a:solidFill>
                  <a:schemeClr val="dk1"/>
                </a:solidFill>
                <a:latin typeface="Arial"/>
                <a:ea typeface="Arial"/>
                <a:cs typeface="Arial"/>
                <a:sym typeface="Arial"/>
              </a:defRPr>
            </a:lvl7pPr>
            <a:lvl8pPr marL="0" marR="0" lvl="7" indent="0" algn="r" rtl="0">
              <a:spcBef>
                <a:spcPts val="0"/>
              </a:spcBef>
              <a:spcAft>
                <a:spcPts val="0"/>
              </a:spcAft>
              <a:buNone/>
              <a:defRPr sz="6443">
                <a:solidFill>
                  <a:schemeClr val="dk1"/>
                </a:solidFill>
                <a:latin typeface="Arial"/>
                <a:ea typeface="Arial"/>
                <a:cs typeface="Arial"/>
                <a:sym typeface="Arial"/>
              </a:defRPr>
            </a:lvl8pPr>
            <a:lvl9pPr marL="0" marR="0" lvl="8" indent="0" algn="r" rtl="0">
              <a:spcBef>
                <a:spcPts val="0"/>
              </a:spcBef>
              <a:spcAft>
                <a:spcPts val="0"/>
              </a:spcAft>
              <a:buNone/>
              <a:defRPr sz="6443">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2011680" y="1208746"/>
            <a:ext cx="36210239" cy="5029200"/>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20192"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20192"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20192"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20192"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20192"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20192"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20192"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20192"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20192" b="0" i="0" u="none" strike="noStrike" cap="none">
                <a:solidFill>
                  <a:schemeClr val="dk2"/>
                </a:solidFill>
                <a:latin typeface="Arial"/>
                <a:ea typeface="Arial"/>
                <a:cs typeface="Arial"/>
                <a:sym typeface="Arial"/>
              </a:defRPr>
            </a:lvl9pPr>
          </a:lstStyle>
          <a:p>
            <a:endParaRPr/>
          </a:p>
        </p:txBody>
      </p:sp>
      <p:sp>
        <p:nvSpPr>
          <p:cNvPr id="23" name="Google Shape;23;p3"/>
          <p:cNvSpPr txBox="1">
            <a:spLocks noGrp="1"/>
          </p:cNvSpPr>
          <p:nvPr>
            <p:ph type="body" idx="1"/>
          </p:nvPr>
        </p:nvSpPr>
        <p:spPr>
          <a:xfrm>
            <a:off x="2011680" y="7041648"/>
            <a:ext cx="36210239" cy="19913640"/>
          </a:xfrm>
          <a:prstGeom prst="rect">
            <a:avLst/>
          </a:prstGeom>
          <a:noFill/>
          <a:ln>
            <a:noFill/>
          </a:ln>
        </p:spPr>
        <p:txBody>
          <a:bodyPr spcFirstLastPara="1" wrap="square" lIns="91425" tIns="91425" rIns="91425" bIns="91425" anchor="t" anchorCtr="0">
            <a:noAutofit/>
          </a:bodyPr>
          <a:lstStyle>
            <a:lvl1pPr marL="457200" marR="0" lvl="0" indent="-1161605" algn="l" rtl="0">
              <a:spcBef>
                <a:spcPts val="2939"/>
              </a:spcBef>
              <a:spcAft>
                <a:spcPts val="0"/>
              </a:spcAft>
              <a:buClr>
                <a:schemeClr val="dk1"/>
              </a:buClr>
              <a:buSzPts val="14693"/>
              <a:buFont typeface="Arial"/>
              <a:buChar char="•"/>
              <a:defRPr sz="14692" b="0" i="0" u="none" strike="noStrike" cap="none">
                <a:solidFill>
                  <a:schemeClr val="dk1"/>
                </a:solidFill>
                <a:latin typeface="Arial"/>
                <a:ea typeface="Arial"/>
                <a:cs typeface="Arial"/>
                <a:sym typeface="Arial"/>
              </a:defRPr>
            </a:lvl1pPr>
            <a:lvl2pPr marL="914400" marR="0" lvl="1" indent="-1046797" algn="l" rtl="0">
              <a:spcBef>
                <a:spcPts val="2577"/>
              </a:spcBef>
              <a:spcAft>
                <a:spcPts val="0"/>
              </a:spcAft>
              <a:buClr>
                <a:schemeClr val="dk1"/>
              </a:buClr>
              <a:buSzPts val="12885"/>
              <a:buFont typeface="Arial"/>
              <a:buChar char="–"/>
              <a:defRPr sz="12885" b="0" i="0" u="none" strike="noStrike" cap="none">
                <a:solidFill>
                  <a:schemeClr val="dk1"/>
                </a:solidFill>
                <a:latin typeface="Arial"/>
                <a:ea typeface="Arial"/>
                <a:cs typeface="Arial"/>
                <a:sym typeface="Arial"/>
              </a:defRPr>
            </a:lvl2pPr>
            <a:lvl3pPr marL="1371600" marR="0" lvl="2" indent="-932053" algn="l" rtl="0">
              <a:spcBef>
                <a:spcPts val="2216"/>
              </a:spcBef>
              <a:spcAft>
                <a:spcPts val="0"/>
              </a:spcAft>
              <a:buClr>
                <a:schemeClr val="dk1"/>
              </a:buClr>
              <a:buSzPts val="11078"/>
              <a:buFont typeface="Arial"/>
              <a:buChar char="•"/>
              <a:defRPr sz="11078" b="0" i="0" u="none" strike="noStrike" cap="none">
                <a:solidFill>
                  <a:schemeClr val="dk1"/>
                </a:solidFill>
                <a:latin typeface="Arial"/>
                <a:ea typeface="Arial"/>
                <a:cs typeface="Arial"/>
                <a:sym typeface="Arial"/>
              </a:defRPr>
            </a:lvl3pPr>
            <a:lvl4pPr marL="1828800" marR="0" lvl="3" indent="-817308" algn="l" rtl="0">
              <a:spcBef>
                <a:spcPts val="1854"/>
              </a:spcBef>
              <a:spcAft>
                <a:spcPts val="0"/>
              </a:spcAft>
              <a:buClr>
                <a:schemeClr val="dk1"/>
              </a:buClr>
              <a:buSzPts val="9271"/>
              <a:buFont typeface="Arial"/>
              <a:buChar char="–"/>
              <a:defRPr sz="9271" b="0" i="0" u="none" strike="noStrike" cap="none">
                <a:solidFill>
                  <a:schemeClr val="dk1"/>
                </a:solidFill>
                <a:latin typeface="Arial"/>
                <a:ea typeface="Arial"/>
                <a:cs typeface="Arial"/>
                <a:sym typeface="Arial"/>
              </a:defRPr>
            </a:lvl4pPr>
            <a:lvl5pPr marL="2286000" marR="0" lvl="4" indent="-817308" algn="l" rtl="0">
              <a:spcBef>
                <a:spcPts val="1854"/>
              </a:spcBef>
              <a:spcAft>
                <a:spcPts val="0"/>
              </a:spcAft>
              <a:buClr>
                <a:schemeClr val="dk1"/>
              </a:buClr>
              <a:buSzPts val="9271"/>
              <a:buFont typeface="Arial"/>
              <a:buChar char="»"/>
              <a:defRPr sz="9271" b="0" i="0" u="none" strike="noStrike" cap="none">
                <a:solidFill>
                  <a:schemeClr val="dk1"/>
                </a:solidFill>
                <a:latin typeface="Arial"/>
                <a:ea typeface="Arial"/>
                <a:cs typeface="Arial"/>
                <a:sym typeface="Arial"/>
              </a:defRPr>
            </a:lvl5pPr>
            <a:lvl6pPr marL="2743200" marR="0" lvl="5" indent="-817308" algn="l" rtl="0">
              <a:spcBef>
                <a:spcPts val="1854"/>
              </a:spcBef>
              <a:spcAft>
                <a:spcPts val="0"/>
              </a:spcAft>
              <a:buClr>
                <a:schemeClr val="dk1"/>
              </a:buClr>
              <a:buSzPts val="9271"/>
              <a:buFont typeface="Arial"/>
              <a:buChar char="»"/>
              <a:defRPr sz="9271" b="0" i="0" u="none" strike="noStrike" cap="none">
                <a:solidFill>
                  <a:schemeClr val="dk1"/>
                </a:solidFill>
                <a:latin typeface="Arial"/>
                <a:ea typeface="Arial"/>
                <a:cs typeface="Arial"/>
                <a:sym typeface="Arial"/>
              </a:defRPr>
            </a:lvl6pPr>
            <a:lvl7pPr marL="3200400" marR="0" lvl="6" indent="-817308" algn="l" rtl="0">
              <a:spcBef>
                <a:spcPts val="1854"/>
              </a:spcBef>
              <a:spcAft>
                <a:spcPts val="0"/>
              </a:spcAft>
              <a:buClr>
                <a:schemeClr val="dk1"/>
              </a:buClr>
              <a:buSzPts val="9271"/>
              <a:buFont typeface="Arial"/>
              <a:buChar char="»"/>
              <a:defRPr sz="9271" b="0" i="0" u="none" strike="noStrike" cap="none">
                <a:solidFill>
                  <a:schemeClr val="dk1"/>
                </a:solidFill>
                <a:latin typeface="Arial"/>
                <a:ea typeface="Arial"/>
                <a:cs typeface="Arial"/>
                <a:sym typeface="Arial"/>
              </a:defRPr>
            </a:lvl7pPr>
            <a:lvl8pPr marL="3657600" marR="0" lvl="7" indent="-817308" algn="l" rtl="0">
              <a:spcBef>
                <a:spcPts val="1854"/>
              </a:spcBef>
              <a:spcAft>
                <a:spcPts val="0"/>
              </a:spcAft>
              <a:buClr>
                <a:schemeClr val="dk1"/>
              </a:buClr>
              <a:buSzPts val="9271"/>
              <a:buFont typeface="Arial"/>
              <a:buChar char="»"/>
              <a:defRPr sz="9271" b="0" i="0" u="none" strike="noStrike" cap="none">
                <a:solidFill>
                  <a:schemeClr val="dk1"/>
                </a:solidFill>
                <a:latin typeface="Arial"/>
                <a:ea typeface="Arial"/>
                <a:cs typeface="Arial"/>
                <a:sym typeface="Arial"/>
              </a:defRPr>
            </a:lvl8pPr>
            <a:lvl9pPr marL="4114800" marR="0" lvl="8" indent="-817308" algn="l" rtl="0">
              <a:spcBef>
                <a:spcPts val="1854"/>
              </a:spcBef>
              <a:spcAft>
                <a:spcPts val="0"/>
              </a:spcAft>
              <a:buClr>
                <a:schemeClr val="dk1"/>
              </a:buClr>
              <a:buSzPts val="9271"/>
              <a:buFont typeface="Arial"/>
              <a:buChar char="»"/>
              <a:defRPr sz="9271" b="0" i="0" u="none" strike="noStrike" cap="none">
                <a:solidFill>
                  <a:schemeClr val="dk1"/>
                </a:solidFill>
                <a:latin typeface="Arial"/>
                <a:ea typeface="Arial"/>
                <a:cs typeface="Arial"/>
                <a:sym typeface="Arial"/>
              </a:defRPr>
            </a:lvl9pPr>
          </a:lstStyle>
          <a:p>
            <a:endParaRPr/>
          </a:p>
        </p:txBody>
      </p:sp>
      <p:sp>
        <p:nvSpPr>
          <p:cNvPr id="24" name="Google Shape;24;p3"/>
          <p:cNvSpPr txBox="1">
            <a:spLocks noGrp="1"/>
          </p:cNvSpPr>
          <p:nvPr>
            <p:ph type="dt" idx="10"/>
          </p:nvPr>
        </p:nvSpPr>
        <p:spPr>
          <a:xfrm>
            <a:off x="2011680" y="27479163"/>
            <a:ext cx="9387840" cy="2095500"/>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6443">
                <a:solidFill>
                  <a:schemeClr val="dk1"/>
                </a:solidFill>
                <a:latin typeface="Arial"/>
                <a:ea typeface="Arial"/>
                <a:cs typeface="Arial"/>
                <a:sym typeface="Arial"/>
              </a:defRPr>
            </a:lvl1pPr>
            <a:lvl2pPr marR="0" lvl="1" algn="l" rtl="0">
              <a:spcBef>
                <a:spcPts val="0"/>
              </a:spcBef>
              <a:spcAft>
                <a:spcPts val="0"/>
              </a:spcAft>
              <a:buSzPts val="1400"/>
              <a:buNone/>
              <a:defRPr sz="8407"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407"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407"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407"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407"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407"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407"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407" b="0" i="0" u="none" strike="noStrike" cap="none">
                <a:solidFill>
                  <a:schemeClr val="dk1"/>
                </a:solidFill>
                <a:latin typeface="Arial"/>
                <a:ea typeface="Arial"/>
                <a:cs typeface="Arial"/>
                <a:sym typeface="Arial"/>
              </a:defRPr>
            </a:lvl9pPr>
          </a:lstStyle>
          <a:p>
            <a:endParaRPr/>
          </a:p>
        </p:txBody>
      </p:sp>
      <p:sp>
        <p:nvSpPr>
          <p:cNvPr id="25" name="Google Shape;25;p3"/>
          <p:cNvSpPr txBox="1">
            <a:spLocks noGrp="1"/>
          </p:cNvSpPr>
          <p:nvPr>
            <p:ph type="ftr" idx="11"/>
          </p:nvPr>
        </p:nvSpPr>
        <p:spPr>
          <a:xfrm>
            <a:off x="13746480" y="27479163"/>
            <a:ext cx="12740640" cy="2095500"/>
          </a:xfrm>
          <a:prstGeom prst="rect">
            <a:avLst/>
          </a:prstGeom>
          <a:noFill/>
          <a:ln>
            <a:noFill/>
          </a:ln>
        </p:spPr>
        <p:txBody>
          <a:bodyPr spcFirstLastPara="1" wrap="square" lIns="91425" tIns="91425" rIns="91425" bIns="91425" anchor="t" anchorCtr="0">
            <a:noAutofit/>
          </a:bodyPr>
          <a:lstStyle>
            <a:lvl1pPr marR="0" lvl="0" algn="ctr" rtl="0">
              <a:spcBef>
                <a:spcPts val="0"/>
              </a:spcBef>
              <a:spcAft>
                <a:spcPts val="0"/>
              </a:spcAft>
              <a:buSzPts val="1400"/>
              <a:buNone/>
              <a:defRPr sz="6443">
                <a:solidFill>
                  <a:schemeClr val="dk1"/>
                </a:solidFill>
                <a:latin typeface="Arial"/>
                <a:ea typeface="Arial"/>
                <a:cs typeface="Arial"/>
                <a:sym typeface="Arial"/>
              </a:defRPr>
            </a:lvl1pPr>
            <a:lvl2pPr marR="0" lvl="1" algn="l" rtl="0">
              <a:spcBef>
                <a:spcPts val="0"/>
              </a:spcBef>
              <a:spcAft>
                <a:spcPts val="0"/>
              </a:spcAft>
              <a:buSzPts val="1400"/>
              <a:buNone/>
              <a:defRPr sz="8407"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407"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407"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407"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407"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407"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407"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407" b="0" i="0" u="none" strike="noStrike" cap="none">
                <a:solidFill>
                  <a:schemeClr val="dk1"/>
                </a:solidFill>
                <a:latin typeface="Arial"/>
                <a:ea typeface="Arial"/>
                <a:cs typeface="Arial"/>
                <a:sym typeface="Arial"/>
              </a:defRPr>
            </a:lvl9pPr>
          </a:lstStyle>
          <a:p>
            <a:endParaRPr/>
          </a:p>
        </p:txBody>
      </p:sp>
      <p:sp>
        <p:nvSpPr>
          <p:cNvPr id="26" name="Google Shape;26;p3"/>
          <p:cNvSpPr txBox="1">
            <a:spLocks noGrp="1"/>
          </p:cNvSpPr>
          <p:nvPr>
            <p:ph type="sldNum" idx="12"/>
          </p:nvPr>
        </p:nvSpPr>
        <p:spPr>
          <a:xfrm>
            <a:off x="28834081" y="27479163"/>
            <a:ext cx="9387840" cy="2095500"/>
          </a:xfrm>
          <a:prstGeom prst="rect">
            <a:avLst/>
          </a:prstGeom>
          <a:noFill/>
          <a:ln>
            <a:noFill/>
          </a:ln>
        </p:spPr>
        <p:txBody>
          <a:bodyPr spcFirstLastPara="1" wrap="square" lIns="535850" tIns="267925" rIns="535850" bIns="267925" anchor="t" anchorCtr="0">
            <a:noAutofit/>
          </a:bodyPr>
          <a:lstStyle>
            <a:lvl1pPr marL="0" marR="0" lvl="0" indent="0" algn="r" rtl="0">
              <a:spcBef>
                <a:spcPts val="0"/>
              </a:spcBef>
              <a:spcAft>
                <a:spcPts val="0"/>
              </a:spcAft>
              <a:buNone/>
              <a:defRPr sz="6443">
                <a:solidFill>
                  <a:schemeClr val="dk1"/>
                </a:solidFill>
                <a:latin typeface="Arial"/>
                <a:ea typeface="Arial"/>
                <a:cs typeface="Arial"/>
                <a:sym typeface="Arial"/>
              </a:defRPr>
            </a:lvl1pPr>
            <a:lvl2pPr marL="0" marR="0" lvl="1" indent="0" algn="r" rtl="0">
              <a:spcBef>
                <a:spcPts val="0"/>
              </a:spcBef>
              <a:spcAft>
                <a:spcPts val="0"/>
              </a:spcAft>
              <a:buNone/>
              <a:defRPr sz="6443">
                <a:solidFill>
                  <a:schemeClr val="dk1"/>
                </a:solidFill>
                <a:latin typeface="Arial"/>
                <a:ea typeface="Arial"/>
                <a:cs typeface="Arial"/>
                <a:sym typeface="Arial"/>
              </a:defRPr>
            </a:lvl2pPr>
            <a:lvl3pPr marL="0" marR="0" lvl="2" indent="0" algn="r" rtl="0">
              <a:spcBef>
                <a:spcPts val="0"/>
              </a:spcBef>
              <a:spcAft>
                <a:spcPts val="0"/>
              </a:spcAft>
              <a:buNone/>
              <a:defRPr sz="6443">
                <a:solidFill>
                  <a:schemeClr val="dk1"/>
                </a:solidFill>
                <a:latin typeface="Arial"/>
                <a:ea typeface="Arial"/>
                <a:cs typeface="Arial"/>
                <a:sym typeface="Arial"/>
              </a:defRPr>
            </a:lvl3pPr>
            <a:lvl4pPr marL="0" marR="0" lvl="3" indent="0" algn="r" rtl="0">
              <a:spcBef>
                <a:spcPts val="0"/>
              </a:spcBef>
              <a:spcAft>
                <a:spcPts val="0"/>
              </a:spcAft>
              <a:buNone/>
              <a:defRPr sz="6443">
                <a:solidFill>
                  <a:schemeClr val="dk1"/>
                </a:solidFill>
                <a:latin typeface="Arial"/>
                <a:ea typeface="Arial"/>
                <a:cs typeface="Arial"/>
                <a:sym typeface="Arial"/>
              </a:defRPr>
            </a:lvl4pPr>
            <a:lvl5pPr marL="0" marR="0" lvl="4" indent="0" algn="r" rtl="0">
              <a:spcBef>
                <a:spcPts val="0"/>
              </a:spcBef>
              <a:spcAft>
                <a:spcPts val="0"/>
              </a:spcAft>
              <a:buNone/>
              <a:defRPr sz="6443">
                <a:solidFill>
                  <a:schemeClr val="dk1"/>
                </a:solidFill>
                <a:latin typeface="Arial"/>
                <a:ea typeface="Arial"/>
                <a:cs typeface="Arial"/>
                <a:sym typeface="Arial"/>
              </a:defRPr>
            </a:lvl5pPr>
            <a:lvl6pPr marL="0" marR="0" lvl="5" indent="0" algn="r" rtl="0">
              <a:spcBef>
                <a:spcPts val="0"/>
              </a:spcBef>
              <a:spcAft>
                <a:spcPts val="0"/>
              </a:spcAft>
              <a:buNone/>
              <a:defRPr sz="6443">
                <a:solidFill>
                  <a:schemeClr val="dk1"/>
                </a:solidFill>
                <a:latin typeface="Arial"/>
                <a:ea typeface="Arial"/>
                <a:cs typeface="Arial"/>
                <a:sym typeface="Arial"/>
              </a:defRPr>
            </a:lvl6pPr>
            <a:lvl7pPr marL="0" marR="0" lvl="6" indent="0" algn="r" rtl="0">
              <a:spcBef>
                <a:spcPts val="0"/>
              </a:spcBef>
              <a:spcAft>
                <a:spcPts val="0"/>
              </a:spcAft>
              <a:buNone/>
              <a:defRPr sz="6443">
                <a:solidFill>
                  <a:schemeClr val="dk1"/>
                </a:solidFill>
                <a:latin typeface="Arial"/>
                <a:ea typeface="Arial"/>
                <a:cs typeface="Arial"/>
                <a:sym typeface="Arial"/>
              </a:defRPr>
            </a:lvl7pPr>
            <a:lvl8pPr marL="0" marR="0" lvl="7" indent="0" algn="r" rtl="0">
              <a:spcBef>
                <a:spcPts val="0"/>
              </a:spcBef>
              <a:spcAft>
                <a:spcPts val="0"/>
              </a:spcAft>
              <a:buNone/>
              <a:defRPr sz="6443">
                <a:solidFill>
                  <a:schemeClr val="dk1"/>
                </a:solidFill>
                <a:latin typeface="Arial"/>
                <a:ea typeface="Arial"/>
                <a:cs typeface="Arial"/>
                <a:sym typeface="Arial"/>
              </a:defRPr>
            </a:lvl8pPr>
            <a:lvl9pPr marL="0" marR="0" lvl="8" indent="0" algn="r" rtl="0">
              <a:spcBef>
                <a:spcPts val="0"/>
              </a:spcBef>
              <a:spcAft>
                <a:spcPts val="0"/>
              </a:spcAft>
              <a:buNone/>
              <a:defRPr sz="6443">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3178176" y="19389923"/>
            <a:ext cx="34198852" cy="5994005"/>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3379"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20192"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20192"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20192"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20192"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20192"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20192"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20192"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20192" b="0" i="0" u="none" strike="noStrike" cap="none">
                <a:solidFill>
                  <a:schemeClr val="dk2"/>
                </a:solidFill>
                <a:latin typeface="Arial"/>
                <a:ea typeface="Arial"/>
                <a:cs typeface="Arial"/>
                <a:sym typeface="Arial"/>
              </a:defRPr>
            </a:lvl9pPr>
          </a:lstStyle>
          <a:p>
            <a:endParaRPr/>
          </a:p>
        </p:txBody>
      </p:sp>
      <p:sp>
        <p:nvSpPr>
          <p:cNvPr id="29" name="Google Shape;29;p4"/>
          <p:cNvSpPr txBox="1">
            <a:spLocks noGrp="1"/>
          </p:cNvSpPr>
          <p:nvPr>
            <p:ph type="body" idx="1"/>
          </p:nvPr>
        </p:nvSpPr>
        <p:spPr>
          <a:xfrm>
            <a:off x="3178176" y="12789100"/>
            <a:ext cx="34198852" cy="6600825"/>
          </a:xfrm>
          <a:prstGeom prst="rect">
            <a:avLst/>
          </a:prstGeom>
          <a:noFill/>
          <a:ln>
            <a:noFill/>
          </a:ln>
        </p:spPr>
        <p:txBody>
          <a:bodyPr spcFirstLastPara="1" wrap="square" lIns="91425" tIns="91425" rIns="91425" bIns="91425" anchor="b" anchorCtr="0">
            <a:noAutofit/>
          </a:bodyPr>
          <a:lstStyle>
            <a:lvl1pPr marL="457200" marR="0" lvl="0" indent="-228600" algn="l" rtl="0">
              <a:spcBef>
                <a:spcPts val="346"/>
              </a:spcBef>
              <a:spcAft>
                <a:spcPts val="0"/>
              </a:spcAft>
              <a:buClr>
                <a:schemeClr val="dk1"/>
              </a:buClr>
              <a:buSzPts val="1729"/>
              <a:buFont typeface="Arial"/>
              <a:buNone/>
              <a:defRPr sz="1729" b="0" i="0" u="none" strike="noStrike" cap="none">
                <a:solidFill>
                  <a:schemeClr val="dk1"/>
                </a:solidFill>
                <a:latin typeface="Arial"/>
                <a:ea typeface="Arial"/>
                <a:cs typeface="Arial"/>
                <a:sym typeface="Arial"/>
              </a:defRPr>
            </a:lvl1pPr>
            <a:lvl2pPr marL="914400" marR="0" lvl="1" indent="-228600" algn="l" rtl="0">
              <a:spcBef>
                <a:spcPts val="314"/>
              </a:spcBef>
              <a:spcAft>
                <a:spcPts val="0"/>
              </a:spcAft>
              <a:buClr>
                <a:schemeClr val="dk1"/>
              </a:buClr>
              <a:buSzPts val="1571"/>
              <a:buFont typeface="Arial"/>
              <a:buNone/>
              <a:defRPr sz="1571" b="0" i="0" u="none" strike="noStrike" cap="none">
                <a:solidFill>
                  <a:schemeClr val="dk1"/>
                </a:solidFill>
                <a:latin typeface="Arial"/>
                <a:ea typeface="Arial"/>
                <a:cs typeface="Arial"/>
                <a:sym typeface="Arial"/>
              </a:defRPr>
            </a:lvl2pPr>
            <a:lvl3pPr marL="1371600" marR="0" lvl="2" indent="-228600" algn="l" rtl="0">
              <a:spcBef>
                <a:spcPts val="267"/>
              </a:spcBef>
              <a:spcAft>
                <a:spcPts val="0"/>
              </a:spcAft>
              <a:buClr>
                <a:schemeClr val="dk1"/>
              </a:buClr>
              <a:buSzPts val="1336"/>
              <a:buFont typeface="Arial"/>
              <a:buNone/>
              <a:defRPr sz="1336" b="0" i="0" u="none" strike="noStrike" cap="none">
                <a:solidFill>
                  <a:schemeClr val="dk1"/>
                </a:solidFill>
                <a:latin typeface="Arial"/>
                <a:ea typeface="Arial"/>
                <a:cs typeface="Arial"/>
                <a:sym typeface="Arial"/>
              </a:defRPr>
            </a:lvl3pPr>
            <a:lvl4pPr marL="1828800" marR="0" lvl="3" indent="-228600" algn="l" rtl="0">
              <a:spcBef>
                <a:spcPts val="236"/>
              </a:spcBef>
              <a:spcAft>
                <a:spcPts val="0"/>
              </a:spcAft>
              <a:buClr>
                <a:schemeClr val="dk1"/>
              </a:buClr>
              <a:buSzPts val="1179"/>
              <a:buFont typeface="Arial"/>
              <a:buNone/>
              <a:defRPr sz="1179" b="0" i="0" u="none" strike="noStrike" cap="none">
                <a:solidFill>
                  <a:schemeClr val="dk1"/>
                </a:solidFill>
                <a:latin typeface="Arial"/>
                <a:ea typeface="Arial"/>
                <a:cs typeface="Arial"/>
                <a:sym typeface="Arial"/>
              </a:defRPr>
            </a:lvl4pPr>
            <a:lvl5pPr marL="2286000" marR="0" lvl="4" indent="-228600" algn="l" rtl="0">
              <a:spcBef>
                <a:spcPts val="236"/>
              </a:spcBef>
              <a:spcAft>
                <a:spcPts val="0"/>
              </a:spcAft>
              <a:buClr>
                <a:schemeClr val="dk1"/>
              </a:buClr>
              <a:buSzPts val="1179"/>
              <a:buFont typeface="Arial"/>
              <a:buNone/>
              <a:defRPr sz="1179" b="0" i="0" u="none" strike="noStrike" cap="none">
                <a:solidFill>
                  <a:schemeClr val="dk1"/>
                </a:solidFill>
                <a:latin typeface="Arial"/>
                <a:ea typeface="Arial"/>
                <a:cs typeface="Arial"/>
                <a:sym typeface="Arial"/>
              </a:defRPr>
            </a:lvl5pPr>
            <a:lvl6pPr marL="2743200" marR="0" lvl="5" indent="-228600" algn="l" rtl="0">
              <a:spcBef>
                <a:spcPts val="236"/>
              </a:spcBef>
              <a:spcAft>
                <a:spcPts val="0"/>
              </a:spcAft>
              <a:buClr>
                <a:schemeClr val="dk1"/>
              </a:buClr>
              <a:buSzPts val="1179"/>
              <a:buFont typeface="Arial"/>
              <a:buNone/>
              <a:defRPr sz="1179" b="0" i="0" u="none" strike="noStrike" cap="none">
                <a:solidFill>
                  <a:schemeClr val="dk1"/>
                </a:solidFill>
                <a:latin typeface="Arial"/>
                <a:ea typeface="Arial"/>
                <a:cs typeface="Arial"/>
                <a:sym typeface="Arial"/>
              </a:defRPr>
            </a:lvl6pPr>
            <a:lvl7pPr marL="3200400" marR="0" lvl="6" indent="-228600" algn="l" rtl="0">
              <a:spcBef>
                <a:spcPts val="236"/>
              </a:spcBef>
              <a:spcAft>
                <a:spcPts val="0"/>
              </a:spcAft>
              <a:buClr>
                <a:schemeClr val="dk1"/>
              </a:buClr>
              <a:buSzPts val="1179"/>
              <a:buFont typeface="Arial"/>
              <a:buNone/>
              <a:defRPr sz="1179" b="0" i="0" u="none" strike="noStrike" cap="none">
                <a:solidFill>
                  <a:schemeClr val="dk1"/>
                </a:solidFill>
                <a:latin typeface="Arial"/>
                <a:ea typeface="Arial"/>
                <a:cs typeface="Arial"/>
                <a:sym typeface="Arial"/>
              </a:defRPr>
            </a:lvl7pPr>
            <a:lvl8pPr marL="3657600" marR="0" lvl="7" indent="-228600" algn="l" rtl="0">
              <a:spcBef>
                <a:spcPts val="236"/>
              </a:spcBef>
              <a:spcAft>
                <a:spcPts val="0"/>
              </a:spcAft>
              <a:buClr>
                <a:schemeClr val="dk1"/>
              </a:buClr>
              <a:buSzPts val="1179"/>
              <a:buFont typeface="Arial"/>
              <a:buNone/>
              <a:defRPr sz="1179" b="0" i="0" u="none" strike="noStrike" cap="none">
                <a:solidFill>
                  <a:schemeClr val="dk1"/>
                </a:solidFill>
                <a:latin typeface="Arial"/>
                <a:ea typeface="Arial"/>
                <a:cs typeface="Arial"/>
                <a:sym typeface="Arial"/>
              </a:defRPr>
            </a:lvl8pPr>
            <a:lvl9pPr marL="4114800" marR="0" lvl="8" indent="-228600" algn="l" rtl="0">
              <a:spcBef>
                <a:spcPts val="236"/>
              </a:spcBef>
              <a:spcAft>
                <a:spcPts val="0"/>
              </a:spcAft>
              <a:buClr>
                <a:schemeClr val="dk1"/>
              </a:buClr>
              <a:buSzPts val="1179"/>
              <a:buFont typeface="Arial"/>
              <a:buNone/>
              <a:defRPr sz="1179" b="0" i="0" u="none" strike="noStrike" cap="none">
                <a:solidFill>
                  <a:schemeClr val="dk1"/>
                </a:solidFill>
                <a:latin typeface="Arial"/>
                <a:ea typeface="Arial"/>
                <a:cs typeface="Arial"/>
                <a:sym typeface="Arial"/>
              </a:defRPr>
            </a:lvl9pPr>
          </a:lstStyle>
          <a:p>
            <a:endParaRPr/>
          </a:p>
        </p:txBody>
      </p:sp>
      <p:sp>
        <p:nvSpPr>
          <p:cNvPr id="30" name="Google Shape;30;p4"/>
          <p:cNvSpPr txBox="1">
            <a:spLocks noGrp="1"/>
          </p:cNvSpPr>
          <p:nvPr>
            <p:ph type="dt" idx="10"/>
          </p:nvPr>
        </p:nvSpPr>
        <p:spPr>
          <a:xfrm>
            <a:off x="2011680" y="27479163"/>
            <a:ext cx="9387840" cy="2095500"/>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6443">
                <a:solidFill>
                  <a:schemeClr val="dk1"/>
                </a:solidFill>
                <a:latin typeface="Arial"/>
                <a:ea typeface="Arial"/>
                <a:cs typeface="Arial"/>
                <a:sym typeface="Arial"/>
              </a:defRPr>
            </a:lvl1pPr>
            <a:lvl2pPr marR="0" lvl="1" algn="l" rtl="0">
              <a:spcBef>
                <a:spcPts val="0"/>
              </a:spcBef>
              <a:spcAft>
                <a:spcPts val="0"/>
              </a:spcAft>
              <a:buSzPts val="1400"/>
              <a:buNone/>
              <a:defRPr sz="8407"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407"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407"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407"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407"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407"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407"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407" b="0" i="0" u="none" strike="noStrike" cap="none">
                <a:solidFill>
                  <a:schemeClr val="dk1"/>
                </a:solidFill>
                <a:latin typeface="Arial"/>
                <a:ea typeface="Arial"/>
                <a:cs typeface="Arial"/>
                <a:sym typeface="Arial"/>
              </a:defRPr>
            </a:lvl9pPr>
          </a:lstStyle>
          <a:p>
            <a:endParaRPr/>
          </a:p>
        </p:txBody>
      </p:sp>
      <p:sp>
        <p:nvSpPr>
          <p:cNvPr id="31" name="Google Shape;31;p4"/>
          <p:cNvSpPr txBox="1">
            <a:spLocks noGrp="1"/>
          </p:cNvSpPr>
          <p:nvPr>
            <p:ph type="ftr" idx="11"/>
          </p:nvPr>
        </p:nvSpPr>
        <p:spPr>
          <a:xfrm>
            <a:off x="13746480" y="27479163"/>
            <a:ext cx="12740640" cy="2095500"/>
          </a:xfrm>
          <a:prstGeom prst="rect">
            <a:avLst/>
          </a:prstGeom>
          <a:noFill/>
          <a:ln>
            <a:noFill/>
          </a:ln>
        </p:spPr>
        <p:txBody>
          <a:bodyPr spcFirstLastPara="1" wrap="square" lIns="91425" tIns="91425" rIns="91425" bIns="91425" anchor="t" anchorCtr="0">
            <a:noAutofit/>
          </a:bodyPr>
          <a:lstStyle>
            <a:lvl1pPr marR="0" lvl="0" algn="ctr" rtl="0">
              <a:spcBef>
                <a:spcPts val="0"/>
              </a:spcBef>
              <a:spcAft>
                <a:spcPts val="0"/>
              </a:spcAft>
              <a:buSzPts val="1400"/>
              <a:buNone/>
              <a:defRPr sz="6443">
                <a:solidFill>
                  <a:schemeClr val="dk1"/>
                </a:solidFill>
                <a:latin typeface="Arial"/>
                <a:ea typeface="Arial"/>
                <a:cs typeface="Arial"/>
                <a:sym typeface="Arial"/>
              </a:defRPr>
            </a:lvl1pPr>
            <a:lvl2pPr marR="0" lvl="1" algn="l" rtl="0">
              <a:spcBef>
                <a:spcPts val="0"/>
              </a:spcBef>
              <a:spcAft>
                <a:spcPts val="0"/>
              </a:spcAft>
              <a:buSzPts val="1400"/>
              <a:buNone/>
              <a:defRPr sz="8407"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407"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407"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407"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407"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407"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407"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407" b="0" i="0" u="none" strike="noStrike" cap="none">
                <a:solidFill>
                  <a:schemeClr val="dk1"/>
                </a:solidFill>
                <a:latin typeface="Arial"/>
                <a:ea typeface="Arial"/>
                <a:cs typeface="Arial"/>
                <a:sym typeface="Arial"/>
              </a:defRPr>
            </a:lvl9pPr>
          </a:lstStyle>
          <a:p>
            <a:endParaRPr/>
          </a:p>
        </p:txBody>
      </p:sp>
      <p:sp>
        <p:nvSpPr>
          <p:cNvPr id="32" name="Google Shape;32;p4"/>
          <p:cNvSpPr txBox="1">
            <a:spLocks noGrp="1"/>
          </p:cNvSpPr>
          <p:nvPr>
            <p:ph type="sldNum" idx="12"/>
          </p:nvPr>
        </p:nvSpPr>
        <p:spPr>
          <a:xfrm>
            <a:off x="28834081" y="27479163"/>
            <a:ext cx="9387840" cy="2095500"/>
          </a:xfrm>
          <a:prstGeom prst="rect">
            <a:avLst/>
          </a:prstGeom>
          <a:noFill/>
          <a:ln>
            <a:noFill/>
          </a:ln>
        </p:spPr>
        <p:txBody>
          <a:bodyPr spcFirstLastPara="1" wrap="square" lIns="535850" tIns="267925" rIns="535850" bIns="267925" anchor="t" anchorCtr="0">
            <a:noAutofit/>
          </a:bodyPr>
          <a:lstStyle>
            <a:lvl1pPr marL="0" marR="0" lvl="0" indent="0" algn="r" rtl="0">
              <a:spcBef>
                <a:spcPts val="0"/>
              </a:spcBef>
              <a:spcAft>
                <a:spcPts val="0"/>
              </a:spcAft>
              <a:buNone/>
              <a:defRPr sz="6443">
                <a:solidFill>
                  <a:schemeClr val="dk1"/>
                </a:solidFill>
                <a:latin typeface="Arial"/>
                <a:ea typeface="Arial"/>
                <a:cs typeface="Arial"/>
                <a:sym typeface="Arial"/>
              </a:defRPr>
            </a:lvl1pPr>
            <a:lvl2pPr marL="0" marR="0" lvl="1" indent="0" algn="r" rtl="0">
              <a:spcBef>
                <a:spcPts val="0"/>
              </a:spcBef>
              <a:spcAft>
                <a:spcPts val="0"/>
              </a:spcAft>
              <a:buNone/>
              <a:defRPr sz="6443">
                <a:solidFill>
                  <a:schemeClr val="dk1"/>
                </a:solidFill>
                <a:latin typeface="Arial"/>
                <a:ea typeface="Arial"/>
                <a:cs typeface="Arial"/>
                <a:sym typeface="Arial"/>
              </a:defRPr>
            </a:lvl2pPr>
            <a:lvl3pPr marL="0" marR="0" lvl="2" indent="0" algn="r" rtl="0">
              <a:spcBef>
                <a:spcPts val="0"/>
              </a:spcBef>
              <a:spcAft>
                <a:spcPts val="0"/>
              </a:spcAft>
              <a:buNone/>
              <a:defRPr sz="6443">
                <a:solidFill>
                  <a:schemeClr val="dk1"/>
                </a:solidFill>
                <a:latin typeface="Arial"/>
                <a:ea typeface="Arial"/>
                <a:cs typeface="Arial"/>
                <a:sym typeface="Arial"/>
              </a:defRPr>
            </a:lvl3pPr>
            <a:lvl4pPr marL="0" marR="0" lvl="3" indent="0" algn="r" rtl="0">
              <a:spcBef>
                <a:spcPts val="0"/>
              </a:spcBef>
              <a:spcAft>
                <a:spcPts val="0"/>
              </a:spcAft>
              <a:buNone/>
              <a:defRPr sz="6443">
                <a:solidFill>
                  <a:schemeClr val="dk1"/>
                </a:solidFill>
                <a:latin typeface="Arial"/>
                <a:ea typeface="Arial"/>
                <a:cs typeface="Arial"/>
                <a:sym typeface="Arial"/>
              </a:defRPr>
            </a:lvl4pPr>
            <a:lvl5pPr marL="0" marR="0" lvl="4" indent="0" algn="r" rtl="0">
              <a:spcBef>
                <a:spcPts val="0"/>
              </a:spcBef>
              <a:spcAft>
                <a:spcPts val="0"/>
              </a:spcAft>
              <a:buNone/>
              <a:defRPr sz="6443">
                <a:solidFill>
                  <a:schemeClr val="dk1"/>
                </a:solidFill>
                <a:latin typeface="Arial"/>
                <a:ea typeface="Arial"/>
                <a:cs typeface="Arial"/>
                <a:sym typeface="Arial"/>
              </a:defRPr>
            </a:lvl5pPr>
            <a:lvl6pPr marL="0" marR="0" lvl="5" indent="0" algn="r" rtl="0">
              <a:spcBef>
                <a:spcPts val="0"/>
              </a:spcBef>
              <a:spcAft>
                <a:spcPts val="0"/>
              </a:spcAft>
              <a:buNone/>
              <a:defRPr sz="6443">
                <a:solidFill>
                  <a:schemeClr val="dk1"/>
                </a:solidFill>
                <a:latin typeface="Arial"/>
                <a:ea typeface="Arial"/>
                <a:cs typeface="Arial"/>
                <a:sym typeface="Arial"/>
              </a:defRPr>
            </a:lvl6pPr>
            <a:lvl7pPr marL="0" marR="0" lvl="6" indent="0" algn="r" rtl="0">
              <a:spcBef>
                <a:spcPts val="0"/>
              </a:spcBef>
              <a:spcAft>
                <a:spcPts val="0"/>
              </a:spcAft>
              <a:buNone/>
              <a:defRPr sz="6443">
                <a:solidFill>
                  <a:schemeClr val="dk1"/>
                </a:solidFill>
                <a:latin typeface="Arial"/>
                <a:ea typeface="Arial"/>
                <a:cs typeface="Arial"/>
                <a:sym typeface="Arial"/>
              </a:defRPr>
            </a:lvl7pPr>
            <a:lvl8pPr marL="0" marR="0" lvl="7" indent="0" algn="r" rtl="0">
              <a:spcBef>
                <a:spcPts val="0"/>
              </a:spcBef>
              <a:spcAft>
                <a:spcPts val="0"/>
              </a:spcAft>
              <a:buNone/>
              <a:defRPr sz="6443">
                <a:solidFill>
                  <a:schemeClr val="dk1"/>
                </a:solidFill>
                <a:latin typeface="Arial"/>
                <a:ea typeface="Arial"/>
                <a:cs typeface="Arial"/>
                <a:sym typeface="Arial"/>
              </a:defRPr>
            </a:lvl8pPr>
            <a:lvl9pPr marL="0" marR="0" lvl="8" indent="0" algn="r" rtl="0">
              <a:spcBef>
                <a:spcPts val="0"/>
              </a:spcBef>
              <a:spcAft>
                <a:spcPts val="0"/>
              </a:spcAft>
              <a:buNone/>
              <a:defRPr sz="6443">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2011680" y="1208746"/>
            <a:ext cx="36210239" cy="5029200"/>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20192"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20192"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20192"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20192"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20192"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20192"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20192"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20192"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20192" b="0" i="0" u="none" strike="noStrike" cap="none">
                <a:solidFill>
                  <a:schemeClr val="dk2"/>
                </a:solidFill>
                <a:latin typeface="Arial"/>
                <a:ea typeface="Arial"/>
                <a:cs typeface="Arial"/>
                <a:sym typeface="Arial"/>
              </a:defRPr>
            </a:lvl9pPr>
          </a:lstStyle>
          <a:p>
            <a:endParaRPr/>
          </a:p>
        </p:txBody>
      </p:sp>
      <p:sp>
        <p:nvSpPr>
          <p:cNvPr id="35" name="Google Shape;35;p5"/>
          <p:cNvSpPr txBox="1">
            <a:spLocks noGrp="1"/>
          </p:cNvSpPr>
          <p:nvPr>
            <p:ph type="body" idx="1"/>
          </p:nvPr>
        </p:nvSpPr>
        <p:spPr>
          <a:xfrm>
            <a:off x="2011098" y="7040663"/>
            <a:ext cx="18035851" cy="19914890"/>
          </a:xfrm>
          <a:prstGeom prst="rect">
            <a:avLst/>
          </a:prstGeom>
          <a:noFill/>
          <a:ln>
            <a:noFill/>
          </a:ln>
        </p:spPr>
        <p:txBody>
          <a:bodyPr spcFirstLastPara="1" wrap="square" lIns="91425" tIns="91425" rIns="91425" bIns="91425" anchor="t" anchorCtr="0">
            <a:noAutofit/>
          </a:bodyPr>
          <a:lstStyle>
            <a:lvl1pPr marL="457200" marR="0" lvl="0" indent="-373316" algn="l" rtl="0">
              <a:spcBef>
                <a:spcPts val="456"/>
              </a:spcBef>
              <a:spcAft>
                <a:spcPts val="0"/>
              </a:spcAft>
              <a:buClr>
                <a:schemeClr val="dk1"/>
              </a:buClr>
              <a:buSzPts val="2279"/>
              <a:buFont typeface="Arial"/>
              <a:buChar char="•"/>
              <a:defRPr sz="2279" b="0" i="0" u="none" strike="noStrike" cap="none">
                <a:solidFill>
                  <a:schemeClr val="dk1"/>
                </a:solidFill>
                <a:latin typeface="Arial"/>
                <a:ea typeface="Arial"/>
                <a:cs typeface="Arial"/>
                <a:sym typeface="Arial"/>
              </a:defRPr>
            </a:lvl1pPr>
            <a:lvl2pPr marL="914400" marR="0" lvl="1" indent="-358330" algn="l" rtl="0">
              <a:spcBef>
                <a:spcPts val="409"/>
              </a:spcBef>
              <a:spcAft>
                <a:spcPts val="0"/>
              </a:spcAft>
              <a:buClr>
                <a:schemeClr val="dk1"/>
              </a:buClr>
              <a:buSzPts val="2043"/>
              <a:buFont typeface="Arial"/>
              <a:buChar char="–"/>
              <a:defRPr sz="2043" b="0" i="0" u="none" strike="noStrike" cap="none">
                <a:solidFill>
                  <a:schemeClr val="dk1"/>
                </a:solidFill>
                <a:latin typeface="Arial"/>
                <a:ea typeface="Arial"/>
                <a:cs typeface="Arial"/>
                <a:sym typeface="Arial"/>
              </a:defRPr>
            </a:lvl2pPr>
            <a:lvl3pPr marL="1371600" marR="0" lvl="2" indent="-338391" algn="l" rtl="0">
              <a:spcBef>
                <a:spcPts val="346"/>
              </a:spcBef>
              <a:spcAft>
                <a:spcPts val="0"/>
              </a:spcAft>
              <a:buClr>
                <a:schemeClr val="dk1"/>
              </a:buClr>
              <a:buSzPts val="1729"/>
              <a:buFont typeface="Arial"/>
              <a:buChar char="•"/>
              <a:defRPr sz="1729" b="0" i="0" u="none" strike="noStrike" cap="none">
                <a:solidFill>
                  <a:schemeClr val="dk1"/>
                </a:solidFill>
                <a:latin typeface="Arial"/>
                <a:ea typeface="Arial"/>
                <a:cs typeface="Arial"/>
                <a:sym typeface="Arial"/>
              </a:defRPr>
            </a:lvl3pPr>
            <a:lvl4pPr marL="1828800" marR="0" lvl="3" indent="-328358" algn="l" rtl="0">
              <a:spcBef>
                <a:spcPts val="314"/>
              </a:spcBef>
              <a:spcAft>
                <a:spcPts val="0"/>
              </a:spcAft>
              <a:buClr>
                <a:schemeClr val="dk1"/>
              </a:buClr>
              <a:buSzPts val="1571"/>
              <a:buFont typeface="Arial"/>
              <a:buChar char="–"/>
              <a:defRPr sz="1571" b="0" i="0" u="none" strike="noStrike" cap="none">
                <a:solidFill>
                  <a:schemeClr val="dk1"/>
                </a:solidFill>
                <a:latin typeface="Arial"/>
                <a:ea typeface="Arial"/>
                <a:cs typeface="Arial"/>
                <a:sym typeface="Arial"/>
              </a:defRPr>
            </a:lvl4pPr>
            <a:lvl5pPr marL="2286000" marR="0" lvl="4" indent="-328358" algn="l" rtl="0">
              <a:spcBef>
                <a:spcPts val="314"/>
              </a:spcBef>
              <a:spcAft>
                <a:spcPts val="0"/>
              </a:spcAft>
              <a:buClr>
                <a:schemeClr val="dk1"/>
              </a:buClr>
              <a:buSzPts val="1571"/>
              <a:buFont typeface="Arial"/>
              <a:buChar char="»"/>
              <a:defRPr sz="1571" b="0" i="0" u="none" strike="noStrike" cap="none">
                <a:solidFill>
                  <a:schemeClr val="dk1"/>
                </a:solidFill>
                <a:latin typeface="Arial"/>
                <a:ea typeface="Arial"/>
                <a:cs typeface="Arial"/>
                <a:sym typeface="Arial"/>
              </a:defRPr>
            </a:lvl5pPr>
            <a:lvl6pPr marL="2743200" marR="0" lvl="5" indent="-328358" algn="l" rtl="0">
              <a:spcBef>
                <a:spcPts val="314"/>
              </a:spcBef>
              <a:spcAft>
                <a:spcPts val="0"/>
              </a:spcAft>
              <a:buClr>
                <a:schemeClr val="dk1"/>
              </a:buClr>
              <a:buSzPts val="1571"/>
              <a:buFont typeface="Arial"/>
              <a:buChar char="»"/>
              <a:defRPr sz="1571" b="0" i="0" u="none" strike="noStrike" cap="none">
                <a:solidFill>
                  <a:schemeClr val="dk1"/>
                </a:solidFill>
                <a:latin typeface="Arial"/>
                <a:ea typeface="Arial"/>
                <a:cs typeface="Arial"/>
                <a:sym typeface="Arial"/>
              </a:defRPr>
            </a:lvl6pPr>
            <a:lvl7pPr marL="3200400" marR="0" lvl="6" indent="-328358" algn="l" rtl="0">
              <a:spcBef>
                <a:spcPts val="314"/>
              </a:spcBef>
              <a:spcAft>
                <a:spcPts val="0"/>
              </a:spcAft>
              <a:buClr>
                <a:schemeClr val="dk1"/>
              </a:buClr>
              <a:buSzPts val="1571"/>
              <a:buFont typeface="Arial"/>
              <a:buChar char="»"/>
              <a:defRPr sz="1571" b="0" i="0" u="none" strike="noStrike" cap="none">
                <a:solidFill>
                  <a:schemeClr val="dk1"/>
                </a:solidFill>
                <a:latin typeface="Arial"/>
                <a:ea typeface="Arial"/>
                <a:cs typeface="Arial"/>
                <a:sym typeface="Arial"/>
              </a:defRPr>
            </a:lvl7pPr>
            <a:lvl8pPr marL="3657600" marR="0" lvl="7" indent="-328358" algn="l" rtl="0">
              <a:spcBef>
                <a:spcPts val="314"/>
              </a:spcBef>
              <a:spcAft>
                <a:spcPts val="0"/>
              </a:spcAft>
              <a:buClr>
                <a:schemeClr val="dk1"/>
              </a:buClr>
              <a:buSzPts val="1571"/>
              <a:buFont typeface="Arial"/>
              <a:buChar char="»"/>
              <a:defRPr sz="1571" b="0" i="0" u="none" strike="noStrike" cap="none">
                <a:solidFill>
                  <a:schemeClr val="dk1"/>
                </a:solidFill>
                <a:latin typeface="Arial"/>
                <a:ea typeface="Arial"/>
                <a:cs typeface="Arial"/>
                <a:sym typeface="Arial"/>
              </a:defRPr>
            </a:lvl8pPr>
            <a:lvl9pPr marL="4114800" marR="0" lvl="8" indent="-328358" algn="l" rtl="0">
              <a:spcBef>
                <a:spcPts val="314"/>
              </a:spcBef>
              <a:spcAft>
                <a:spcPts val="0"/>
              </a:spcAft>
              <a:buClr>
                <a:schemeClr val="dk1"/>
              </a:buClr>
              <a:buSzPts val="1571"/>
              <a:buFont typeface="Arial"/>
              <a:buChar char="»"/>
              <a:defRPr sz="1571" b="0" i="0" u="none" strike="noStrike" cap="none">
                <a:solidFill>
                  <a:schemeClr val="dk1"/>
                </a:solidFill>
                <a:latin typeface="Arial"/>
                <a:ea typeface="Arial"/>
                <a:cs typeface="Arial"/>
                <a:sym typeface="Arial"/>
              </a:defRPr>
            </a:lvl9pPr>
          </a:lstStyle>
          <a:p>
            <a:endParaRPr/>
          </a:p>
        </p:txBody>
      </p:sp>
      <p:sp>
        <p:nvSpPr>
          <p:cNvPr id="36" name="Google Shape;36;p5"/>
          <p:cNvSpPr txBox="1">
            <a:spLocks noGrp="1"/>
          </p:cNvSpPr>
          <p:nvPr>
            <p:ph type="body" idx="2"/>
          </p:nvPr>
        </p:nvSpPr>
        <p:spPr>
          <a:xfrm>
            <a:off x="20186652" y="7040663"/>
            <a:ext cx="18035851" cy="19914890"/>
          </a:xfrm>
          <a:prstGeom prst="rect">
            <a:avLst/>
          </a:prstGeom>
          <a:noFill/>
          <a:ln>
            <a:noFill/>
          </a:ln>
        </p:spPr>
        <p:txBody>
          <a:bodyPr spcFirstLastPara="1" wrap="square" lIns="91425" tIns="91425" rIns="91425" bIns="91425" anchor="t" anchorCtr="0">
            <a:noAutofit/>
          </a:bodyPr>
          <a:lstStyle>
            <a:lvl1pPr marL="457200" marR="0" lvl="0" indent="-373316" algn="l" rtl="0">
              <a:spcBef>
                <a:spcPts val="456"/>
              </a:spcBef>
              <a:spcAft>
                <a:spcPts val="0"/>
              </a:spcAft>
              <a:buClr>
                <a:schemeClr val="dk1"/>
              </a:buClr>
              <a:buSzPts val="2279"/>
              <a:buFont typeface="Arial"/>
              <a:buChar char="•"/>
              <a:defRPr sz="2279" b="0" i="0" u="none" strike="noStrike" cap="none">
                <a:solidFill>
                  <a:schemeClr val="dk1"/>
                </a:solidFill>
                <a:latin typeface="Arial"/>
                <a:ea typeface="Arial"/>
                <a:cs typeface="Arial"/>
                <a:sym typeface="Arial"/>
              </a:defRPr>
            </a:lvl1pPr>
            <a:lvl2pPr marL="914400" marR="0" lvl="1" indent="-358330" algn="l" rtl="0">
              <a:spcBef>
                <a:spcPts val="409"/>
              </a:spcBef>
              <a:spcAft>
                <a:spcPts val="0"/>
              </a:spcAft>
              <a:buClr>
                <a:schemeClr val="dk1"/>
              </a:buClr>
              <a:buSzPts val="2043"/>
              <a:buFont typeface="Arial"/>
              <a:buChar char="–"/>
              <a:defRPr sz="2043" b="0" i="0" u="none" strike="noStrike" cap="none">
                <a:solidFill>
                  <a:schemeClr val="dk1"/>
                </a:solidFill>
                <a:latin typeface="Arial"/>
                <a:ea typeface="Arial"/>
                <a:cs typeface="Arial"/>
                <a:sym typeface="Arial"/>
              </a:defRPr>
            </a:lvl2pPr>
            <a:lvl3pPr marL="1371600" marR="0" lvl="2" indent="-338391" algn="l" rtl="0">
              <a:spcBef>
                <a:spcPts val="346"/>
              </a:spcBef>
              <a:spcAft>
                <a:spcPts val="0"/>
              </a:spcAft>
              <a:buClr>
                <a:schemeClr val="dk1"/>
              </a:buClr>
              <a:buSzPts val="1729"/>
              <a:buFont typeface="Arial"/>
              <a:buChar char="•"/>
              <a:defRPr sz="1729" b="0" i="0" u="none" strike="noStrike" cap="none">
                <a:solidFill>
                  <a:schemeClr val="dk1"/>
                </a:solidFill>
                <a:latin typeface="Arial"/>
                <a:ea typeface="Arial"/>
                <a:cs typeface="Arial"/>
                <a:sym typeface="Arial"/>
              </a:defRPr>
            </a:lvl3pPr>
            <a:lvl4pPr marL="1828800" marR="0" lvl="3" indent="-328358" algn="l" rtl="0">
              <a:spcBef>
                <a:spcPts val="314"/>
              </a:spcBef>
              <a:spcAft>
                <a:spcPts val="0"/>
              </a:spcAft>
              <a:buClr>
                <a:schemeClr val="dk1"/>
              </a:buClr>
              <a:buSzPts val="1571"/>
              <a:buFont typeface="Arial"/>
              <a:buChar char="–"/>
              <a:defRPr sz="1571" b="0" i="0" u="none" strike="noStrike" cap="none">
                <a:solidFill>
                  <a:schemeClr val="dk1"/>
                </a:solidFill>
                <a:latin typeface="Arial"/>
                <a:ea typeface="Arial"/>
                <a:cs typeface="Arial"/>
                <a:sym typeface="Arial"/>
              </a:defRPr>
            </a:lvl4pPr>
            <a:lvl5pPr marL="2286000" marR="0" lvl="4" indent="-328358" algn="l" rtl="0">
              <a:spcBef>
                <a:spcPts val="314"/>
              </a:spcBef>
              <a:spcAft>
                <a:spcPts val="0"/>
              </a:spcAft>
              <a:buClr>
                <a:schemeClr val="dk1"/>
              </a:buClr>
              <a:buSzPts val="1571"/>
              <a:buFont typeface="Arial"/>
              <a:buChar char="»"/>
              <a:defRPr sz="1571" b="0" i="0" u="none" strike="noStrike" cap="none">
                <a:solidFill>
                  <a:schemeClr val="dk1"/>
                </a:solidFill>
                <a:latin typeface="Arial"/>
                <a:ea typeface="Arial"/>
                <a:cs typeface="Arial"/>
                <a:sym typeface="Arial"/>
              </a:defRPr>
            </a:lvl5pPr>
            <a:lvl6pPr marL="2743200" marR="0" lvl="5" indent="-328358" algn="l" rtl="0">
              <a:spcBef>
                <a:spcPts val="314"/>
              </a:spcBef>
              <a:spcAft>
                <a:spcPts val="0"/>
              </a:spcAft>
              <a:buClr>
                <a:schemeClr val="dk1"/>
              </a:buClr>
              <a:buSzPts val="1571"/>
              <a:buFont typeface="Arial"/>
              <a:buChar char="»"/>
              <a:defRPr sz="1571" b="0" i="0" u="none" strike="noStrike" cap="none">
                <a:solidFill>
                  <a:schemeClr val="dk1"/>
                </a:solidFill>
                <a:latin typeface="Arial"/>
                <a:ea typeface="Arial"/>
                <a:cs typeface="Arial"/>
                <a:sym typeface="Arial"/>
              </a:defRPr>
            </a:lvl6pPr>
            <a:lvl7pPr marL="3200400" marR="0" lvl="6" indent="-328358" algn="l" rtl="0">
              <a:spcBef>
                <a:spcPts val="314"/>
              </a:spcBef>
              <a:spcAft>
                <a:spcPts val="0"/>
              </a:spcAft>
              <a:buClr>
                <a:schemeClr val="dk1"/>
              </a:buClr>
              <a:buSzPts val="1571"/>
              <a:buFont typeface="Arial"/>
              <a:buChar char="»"/>
              <a:defRPr sz="1571" b="0" i="0" u="none" strike="noStrike" cap="none">
                <a:solidFill>
                  <a:schemeClr val="dk1"/>
                </a:solidFill>
                <a:latin typeface="Arial"/>
                <a:ea typeface="Arial"/>
                <a:cs typeface="Arial"/>
                <a:sym typeface="Arial"/>
              </a:defRPr>
            </a:lvl7pPr>
            <a:lvl8pPr marL="3657600" marR="0" lvl="7" indent="-328358" algn="l" rtl="0">
              <a:spcBef>
                <a:spcPts val="314"/>
              </a:spcBef>
              <a:spcAft>
                <a:spcPts val="0"/>
              </a:spcAft>
              <a:buClr>
                <a:schemeClr val="dk1"/>
              </a:buClr>
              <a:buSzPts val="1571"/>
              <a:buFont typeface="Arial"/>
              <a:buChar char="»"/>
              <a:defRPr sz="1571" b="0" i="0" u="none" strike="noStrike" cap="none">
                <a:solidFill>
                  <a:schemeClr val="dk1"/>
                </a:solidFill>
                <a:latin typeface="Arial"/>
                <a:ea typeface="Arial"/>
                <a:cs typeface="Arial"/>
                <a:sym typeface="Arial"/>
              </a:defRPr>
            </a:lvl8pPr>
            <a:lvl9pPr marL="4114800" marR="0" lvl="8" indent="-328358" algn="l" rtl="0">
              <a:spcBef>
                <a:spcPts val="314"/>
              </a:spcBef>
              <a:spcAft>
                <a:spcPts val="0"/>
              </a:spcAft>
              <a:buClr>
                <a:schemeClr val="dk1"/>
              </a:buClr>
              <a:buSzPts val="1571"/>
              <a:buFont typeface="Arial"/>
              <a:buChar char="»"/>
              <a:defRPr sz="1571" b="0" i="0" u="none" strike="noStrike" cap="none">
                <a:solidFill>
                  <a:schemeClr val="dk1"/>
                </a:solidFill>
                <a:latin typeface="Arial"/>
                <a:ea typeface="Arial"/>
                <a:cs typeface="Arial"/>
                <a:sym typeface="Arial"/>
              </a:defRPr>
            </a:lvl9pPr>
          </a:lstStyle>
          <a:p>
            <a:endParaRPr/>
          </a:p>
        </p:txBody>
      </p:sp>
      <p:sp>
        <p:nvSpPr>
          <p:cNvPr id="37" name="Google Shape;37;p5"/>
          <p:cNvSpPr txBox="1">
            <a:spLocks noGrp="1"/>
          </p:cNvSpPr>
          <p:nvPr>
            <p:ph type="dt" idx="10"/>
          </p:nvPr>
        </p:nvSpPr>
        <p:spPr>
          <a:xfrm>
            <a:off x="2011680" y="27479163"/>
            <a:ext cx="9387840" cy="2095500"/>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6443">
                <a:solidFill>
                  <a:schemeClr val="dk1"/>
                </a:solidFill>
                <a:latin typeface="Arial"/>
                <a:ea typeface="Arial"/>
                <a:cs typeface="Arial"/>
                <a:sym typeface="Arial"/>
              </a:defRPr>
            </a:lvl1pPr>
            <a:lvl2pPr marR="0" lvl="1" algn="l" rtl="0">
              <a:spcBef>
                <a:spcPts val="0"/>
              </a:spcBef>
              <a:spcAft>
                <a:spcPts val="0"/>
              </a:spcAft>
              <a:buSzPts val="1400"/>
              <a:buNone/>
              <a:defRPr sz="8407"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407"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407"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407"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407"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407"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407"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407" b="0" i="0" u="none" strike="noStrike" cap="none">
                <a:solidFill>
                  <a:schemeClr val="dk1"/>
                </a:solidFill>
                <a:latin typeface="Arial"/>
                <a:ea typeface="Arial"/>
                <a:cs typeface="Arial"/>
                <a:sym typeface="Arial"/>
              </a:defRPr>
            </a:lvl9pPr>
          </a:lstStyle>
          <a:p>
            <a:endParaRPr/>
          </a:p>
        </p:txBody>
      </p:sp>
      <p:sp>
        <p:nvSpPr>
          <p:cNvPr id="38" name="Google Shape;38;p5"/>
          <p:cNvSpPr txBox="1">
            <a:spLocks noGrp="1"/>
          </p:cNvSpPr>
          <p:nvPr>
            <p:ph type="ftr" idx="11"/>
          </p:nvPr>
        </p:nvSpPr>
        <p:spPr>
          <a:xfrm>
            <a:off x="13746480" y="27479163"/>
            <a:ext cx="12740640" cy="2095500"/>
          </a:xfrm>
          <a:prstGeom prst="rect">
            <a:avLst/>
          </a:prstGeom>
          <a:noFill/>
          <a:ln>
            <a:noFill/>
          </a:ln>
        </p:spPr>
        <p:txBody>
          <a:bodyPr spcFirstLastPara="1" wrap="square" lIns="91425" tIns="91425" rIns="91425" bIns="91425" anchor="t" anchorCtr="0">
            <a:noAutofit/>
          </a:bodyPr>
          <a:lstStyle>
            <a:lvl1pPr marR="0" lvl="0" algn="ctr" rtl="0">
              <a:spcBef>
                <a:spcPts val="0"/>
              </a:spcBef>
              <a:spcAft>
                <a:spcPts val="0"/>
              </a:spcAft>
              <a:buSzPts val="1400"/>
              <a:buNone/>
              <a:defRPr sz="6443">
                <a:solidFill>
                  <a:schemeClr val="dk1"/>
                </a:solidFill>
                <a:latin typeface="Arial"/>
                <a:ea typeface="Arial"/>
                <a:cs typeface="Arial"/>
                <a:sym typeface="Arial"/>
              </a:defRPr>
            </a:lvl1pPr>
            <a:lvl2pPr marR="0" lvl="1" algn="l" rtl="0">
              <a:spcBef>
                <a:spcPts val="0"/>
              </a:spcBef>
              <a:spcAft>
                <a:spcPts val="0"/>
              </a:spcAft>
              <a:buSzPts val="1400"/>
              <a:buNone/>
              <a:defRPr sz="8407"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407"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407"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407"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407"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407"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407"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407" b="0" i="0" u="none" strike="noStrike" cap="none">
                <a:solidFill>
                  <a:schemeClr val="dk1"/>
                </a:solidFill>
                <a:latin typeface="Arial"/>
                <a:ea typeface="Arial"/>
                <a:cs typeface="Arial"/>
                <a:sym typeface="Arial"/>
              </a:defRPr>
            </a:lvl9pPr>
          </a:lstStyle>
          <a:p>
            <a:endParaRPr/>
          </a:p>
        </p:txBody>
      </p:sp>
      <p:sp>
        <p:nvSpPr>
          <p:cNvPr id="39" name="Google Shape;39;p5"/>
          <p:cNvSpPr txBox="1">
            <a:spLocks noGrp="1"/>
          </p:cNvSpPr>
          <p:nvPr>
            <p:ph type="sldNum" idx="12"/>
          </p:nvPr>
        </p:nvSpPr>
        <p:spPr>
          <a:xfrm>
            <a:off x="28834081" y="27479163"/>
            <a:ext cx="9387840" cy="2095500"/>
          </a:xfrm>
          <a:prstGeom prst="rect">
            <a:avLst/>
          </a:prstGeom>
          <a:noFill/>
          <a:ln>
            <a:noFill/>
          </a:ln>
        </p:spPr>
        <p:txBody>
          <a:bodyPr spcFirstLastPara="1" wrap="square" lIns="535850" tIns="267925" rIns="535850" bIns="267925" anchor="t" anchorCtr="0">
            <a:noAutofit/>
          </a:bodyPr>
          <a:lstStyle>
            <a:lvl1pPr marL="0" marR="0" lvl="0" indent="0" algn="r" rtl="0">
              <a:spcBef>
                <a:spcPts val="0"/>
              </a:spcBef>
              <a:spcAft>
                <a:spcPts val="0"/>
              </a:spcAft>
              <a:buNone/>
              <a:defRPr sz="6443">
                <a:solidFill>
                  <a:schemeClr val="dk1"/>
                </a:solidFill>
                <a:latin typeface="Arial"/>
                <a:ea typeface="Arial"/>
                <a:cs typeface="Arial"/>
                <a:sym typeface="Arial"/>
              </a:defRPr>
            </a:lvl1pPr>
            <a:lvl2pPr marL="0" marR="0" lvl="1" indent="0" algn="r" rtl="0">
              <a:spcBef>
                <a:spcPts val="0"/>
              </a:spcBef>
              <a:spcAft>
                <a:spcPts val="0"/>
              </a:spcAft>
              <a:buNone/>
              <a:defRPr sz="6443">
                <a:solidFill>
                  <a:schemeClr val="dk1"/>
                </a:solidFill>
                <a:latin typeface="Arial"/>
                <a:ea typeface="Arial"/>
                <a:cs typeface="Arial"/>
                <a:sym typeface="Arial"/>
              </a:defRPr>
            </a:lvl2pPr>
            <a:lvl3pPr marL="0" marR="0" lvl="2" indent="0" algn="r" rtl="0">
              <a:spcBef>
                <a:spcPts val="0"/>
              </a:spcBef>
              <a:spcAft>
                <a:spcPts val="0"/>
              </a:spcAft>
              <a:buNone/>
              <a:defRPr sz="6443">
                <a:solidFill>
                  <a:schemeClr val="dk1"/>
                </a:solidFill>
                <a:latin typeface="Arial"/>
                <a:ea typeface="Arial"/>
                <a:cs typeface="Arial"/>
                <a:sym typeface="Arial"/>
              </a:defRPr>
            </a:lvl3pPr>
            <a:lvl4pPr marL="0" marR="0" lvl="3" indent="0" algn="r" rtl="0">
              <a:spcBef>
                <a:spcPts val="0"/>
              </a:spcBef>
              <a:spcAft>
                <a:spcPts val="0"/>
              </a:spcAft>
              <a:buNone/>
              <a:defRPr sz="6443">
                <a:solidFill>
                  <a:schemeClr val="dk1"/>
                </a:solidFill>
                <a:latin typeface="Arial"/>
                <a:ea typeface="Arial"/>
                <a:cs typeface="Arial"/>
                <a:sym typeface="Arial"/>
              </a:defRPr>
            </a:lvl4pPr>
            <a:lvl5pPr marL="0" marR="0" lvl="4" indent="0" algn="r" rtl="0">
              <a:spcBef>
                <a:spcPts val="0"/>
              </a:spcBef>
              <a:spcAft>
                <a:spcPts val="0"/>
              </a:spcAft>
              <a:buNone/>
              <a:defRPr sz="6443">
                <a:solidFill>
                  <a:schemeClr val="dk1"/>
                </a:solidFill>
                <a:latin typeface="Arial"/>
                <a:ea typeface="Arial"/>
                <a:cs typeface="Arial"/>
                <a:sym typeface="Arial"/>
              </a:defRPr>
            </a:lvl5pPr>
            <a:lvl6pPr marL="0" marR="0" lvl="5" indent="0" algn="r" rtl="0">
              <a:spcBef>
                <a:spcPts val="0"/>
              </a:spcBef>
              <a:spcAft>
                <a:spcPts val="0"/>
              </a:spcAft>
              <a:buNone/>
              <a:defRPr sz="6443">
                <a:solidFill>
                  <a:schemeClr val="dk1"/>
                </a:solidFill>
                <a:latin typeface="Arial"/>
                <a:ea typeface="Arial"/>
                <a:cs typeface="Arial"/>
                <a:sym typeface="Arial"/>
              </a:defRPr>
            </a:lvl6pPr>
            <a:lvl7pPr marL="0" marR="0" lvl="6" indent="0" algn="r" rtl="0">
              <a:spcBef>
                <a:spcPts val="0"/>
              </a:spcBef>
              <a:spcAft>
                <a:spcPts val="0"/>
              </a:spcAft>
              <a:buNone/>
              <a:defRPr sz="6443">
                <a:solidFill>
                  <a:schemeClr val="dk1"/>
                </a:solidFill>
                <a:latin typeface="Arial"/>
                <a:ea typeface="Arial"/>
                <a:cs typeface="Arial"/>
                <a:sym typeface="Arial"/>
              </a:defRPr>
            </a:lvl7pPr>
            <a:lvl8pPr marL="0" marR="0" lvl="7" indent="0" algn="r" rtl="0">
              <a:spcBef>
                <a:spcPts val="0"/>
              </a:spcBef>
              <a:spcAft>
                <a:spcPts val="0"/>
              </a:spcAft>
              <a:buNone/>
              <a:defRPr sz="6443">
                <a:solidFill>
                  <a:schemeClr val="dk1"/>
                </a:solidFill>
                <a:latin typeface="Arial"/>
                <a:ea typeface="Arial"/>
                <a:cs typeface="Arial"/>
                <a:sym typeface="Arial"/>
              </a:defRPr>
            </a:lvl8pPr>
            <a:lvl9pPr marL="0" marR="0" lvl="8" indent="0" algn="r" rtl="0">
              <a:spcBef>
                <a:spcPts val="0"/>
              </a:spcBef>
              <a:spcAft>
                <a:spcPts val="0"/>
              </a:spcAft>
              <a:buNone/>
              <a:defRPr sz="6443">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2011680" y="1208746"/>
            <a:ext cx="36210239" cy="5029200"/>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20192"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20192"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20192"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20192"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20192"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20192"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20192"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20192"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20192" b="0" i="0" u="none" strike="noStrike" cap="none">
                <a:solidFill>
                  <a:schemeClr val="dk2"/>
                </a:solidFill>
                <a:latin typeface="Arial"/>
                <a:ea typeface="Arial"/>
                <a:cs typeface="Arial"/>
                <a:sym typeface="Arial"/>
              </a:defRPr>
            </a:lvl9pPr>
          </a:lstStyle>
          <a:p>
            <a:endParaRPr/>
          </a:p>
        </p:txBody>
      </p:sp>
      <p:sp>
        <p:nvSpPr>
          <p:cNvPr id="42" name="Google Shape;42;p6"/>
          <p:cNvSpPr txBox="1">
            <a:spLocks noGrp="1"/>
          </p:cNvSpPr>
          <p:nvPr>
            <p:ph type="body" idx="1"/>
          </p:nvPr>
        </p:nvSpPr>
        <p:spPr>
          <a:xfrm>
            <a:off x="2011099" y="6754715"/>
            <a:ext cx="17776824" cy="2814737"/>
          </a:xfrm>
          <a:prstGeom prst="rect">
            <a:avLst/>
          </a:prstGeom>
          <a:noFill/>
          <a:ln>
            <a:noFill/>
          </a:ln>
        </p:spPr>
        <p:txBody>
          <a:bodyPr spcFirstLastPara="1" wrap="square" lIns="91425" tIns="91425" rIns="91425" bIns="91425" anchor="b" anchorCtr="0">
            <a:noAutofit/>
          </a:bodyPr>
          <a:lstStyle>
            <a:lvl1pPr marL="457200" marR="0" lvl="0" indent="-228600" algn="l" rtl="0">
              <a:spcBef>
                <a:spcPts val="409"/>
              </a:spcBef>
              <a:spcAft>
                <a:spcPts val="0"/>
              </a:spcAft>
              <a:buClr>
                <a:schemeClr val="dk1"/>
              </a:buClr>
              <a:buSzPts val="2043"/>
              <a:buFont typeface="Arial"/>
              <a:buNone/>
              <a:defRPr sz="2043" b="1" i="0" u="none" strike="noStrike" cap="none">
                <a:solidFill>
                  <a:schemeClr val="dk1"/>
                </a:solidFill>
                <a:latin typeface="Arial"/>
                <a:ea typeface="Arial"/>
                <a:cs typeface="Arial"/>
                <a:sym typeface="Arial"/>
              </a:defRPr>
            </a:lvl1pPr>
            <a:lvl2pPr marL="914400" marR="0" lvl="1" indent="-228600" algn="l" rtl="0">
              <a:spcBef>
                <a:spcPts val="346"/>
              </a:spcBef>
              <a:spcAft>
                <a:spcPts val="0"/>
              </a:spcAft>
              <a:buClr>
                <a:schemeClr val="dk1"/>
              </a:buClr>
              <a:buSzPts val="1729"/>
              <a:buFont typeface="Arial"/>
              <a:buNone/>
              <a:defRPr sz="1729" b="1" i="0" u="none" strike="noStrike" cap="none">
                <a:solidFill>
                  <a:schemeClr val="dk1"/>
                </a:solidFill>
                <a:latin typeface="Arial"/>
                <a:ea typeface="Arial"/>
                <a:cs typeface="Arial"/>
                <a:sym typeface="Arial"/>
              </a:defRPr>
            </a:lvl2pPr>
            <a:lvl3pPr marL="1371600" marR="0" lvl="2" indent="-228600" algn="l" rtl="0">
              <a:spcBef>
                <a:spcPts val="314"/>
              </a:spcBef>
              <a:spcAft>
                <a:spcPts val="0"/>
              </a:spcAft>
              <a:buClr>
                <a:schemeClr val="dk1"/>
              </a:buClr>
              <a:buSzPts val="1571"/>
              <a:buFont typeface="Arial"/>
              <a:buNone/>
              <a:defRPr sz="1571" b="1" i="0" u="none" strike="noStrike" cap="none">
                <a:solidFill>
                  <a:schemeClr val="dk1"/>
                </a:solidFill>
                <a:latin typeface="Arial"/>
                <a:ea typeface="Arial"/>
                <a:cs typeface="Arial"/>
                <a:sym typeface="Arial"/>
              </a:defRPr>
            </a:lvl3pPr>
            <a:lvl4pPr marL="1828800" marR="0" lvl="3" indent="-228600" algn="l" rtl="0">
              <a:spcBef>
                <a:spcPts val="267"/>
              </a:spcBef>
              <a:spcAft>
                <a:spcPts val="0"/>
              </a:spcAft>
              <a:buClr>
                <a:schemeClr val="dk1"/>
              </a:buClr>
              <a:buSzPts val="1336"/>
              <a:buFont typeface="Arial"/>
              <a:buNone/>
              <a:defRPr sz="1336" b="1" i="0" u="none" strike="noStrike" cap="none">
                <a:solidFill>
                  <a:schemeClr val="dk1"/>
                </a:solidFill>
                <a:latin typeface="Arial"/>
                <a:ea typeface="Arial"/>
                <a:cs typeface="Arial"/>
                <a:sym typeface="Arial"/>
              </a:defRPr>
            </a:lvl4pPr>
            <a:lvl5pPr marL="2286000" marR="0" lvl="4" indent="-228600" algn="l" rtl="0">
              <a:spcBef>
                <a:spcPts val="267"/>
              </a:spcBef>
              <a:spcAft>
                <a:spcPts val="0"/>
              </a:spcAft>
              <a:buClr>
                <a:schemeClr val="dk1"/>
              </a:buClr>
              <a:buSzPts val="1336"/>
              <a:buFont typeface="Arial"/>
              <a:buNone/>
              <a:defRPr sz="1336" b="1" i="0" u="none" strike="noStrike" cap="none">
                <a:solidFill>
                  <a:schemeClr val="dk1"/>
                </a:solidFill>
                <a:latin typeface="Arial"/>
                <a:ea typeface="Arial"/>
                <a:cs typeface="Arial"/>
                <a:sym typeface="Arial"/>
              </a:defRPr>
            </a:lvl5pPr>
            <a:lvl6pPr marL="2743200" marR="0" lvl="5" indent="-228600" algn="l" rtl="0">
              <a:spcBef>
                <a:spcPts val="267"/>
              </a:spcBef>
              <a:spcAft>
                <a:spcPts val="0"/>
              </a:spcAft>
              <a:buClr>
                <a:schemeClr val="dk1"/>
              </a:buClr>
              <a:buSzPts val="1336"/>
              <a:buFont typeface="Arial"/>
              <a:buNone/>
              <a:defRPr sz="1336" b="1" i="0" u="none" strike="noStrike" cap="none">
                <a:solidFill>
                  <a:schemeClr val="dk1"/>
                </a:solidFill>
                <a:latin typeface="Arial"/>
                <a:ea typeface="Arial"/>
                <a:cs typeface="Arial"/>
                <a:sym typeface="Arial"/>
              </a:defRPr>
            </a:lvl6pPr>
            <a:lvl7pPr marL="3200400" marR="0" lvl="6" indent="-228600" algn="l" rtl="0">
              <a:spcBef>
                <a:spcPts val="267"/>
              </a:spcBef>
              <a:spcAft>
                <a:spcPts val="0"/>
              </a:spcAft>
              <a:buClr>
                <a:schemeClr val="dk1"/>
              </a:buClr>
              <a:buSzPts val="1336"/>
              <a:buFont typeface="Arial"/>
              <a:buNone/>
              <a:defRPr sz="1336" b="1" i="0" u="none" strike="noStrike" cap="none">
                <a:solidFill>
                  <a:schemeClr val="dk1"/>
                </a:solidFill>
                <a:latin typeface="Arial"/>
                <a:ea typeface="Arial"/>
                <a:cs typeface="Arial"/>
                <a:sym typeface="Arial"/>
              </a:defRPr>
            </a:lvl7pPr>
            <a:lvl8pPr marL="3657600" marR="0" lvl="7" indent="-228600" algn="l" rtl="0">
              <a:spcBef>
                <a:spcPts val="267"/>
              </a:spcBef>
              <a:spcAft>
                <a:spcPts val="0"/>
              </a:spcAft>
              <a:buClr>
                <a:schemeClr val="dk1"/>
              </a:buClr>
              <a:buSzPts val="1336"/>
              <a:buFont typeface="Arial"/>
              <a:buNone/>
              <a:defRPr sz="1336" b="1" i="0" u="none" strike="noStrike" cap="none">
                <a:solidFill>
                  <a:schemeClr val="dk1"/>
                </a:solidFill>
                <a:latin typeface="Arial"/>
                <a:ea typeface="Arial"/>
                <a:cs typeface="Arial"/>
                <a:sym typeface="Arial"/>
              </a:defRPr>
            </a:lvl8pPr>
            <a:lvl9pPr marL="4114800" marR="0" lvl="8" indent="-228600" algn="l" rtl="0">
              <a:spcBef>
                <a:spcPts val="267"/>
              </a:spcBef>
              <a:spcAft>
                <a:spcPts val="0"/>
              </a:spcAft>
              <a:buClr>
                <a:schemeClr val="dk1"/>
              </a:buClr>
              <a:buSzPts val="1336"/>
              <a:buFont typeface="Arial"/>
              <a:buNone/>
              <a:defRPr sz="1336" b="1" i="0" u="none" strike="noStrike" cap="none">
                <a:solidFill>
                  <a:schemeClr val="dk1"/>
                </a:solidFill>
                <a:latin typeface="Arial"/>
                <a:ea typeface="Arial"/>
                <a:cs typeface="Arial"/>
                <a:sym typeface="Arial"/>
              </a:defRPr>
            </a:lvl9pPr>
          </a:lstStyle>
          <a:p>
            <a:endParaRPr/>
          </a:p>
        </p:txBody>
      </p:sp>
      <p:sp>
        <p:nvSpPr>
          <p:cNvPr id="43" name="Google Shape;43;p6"/>
          <p:cNvSpPr txBox="1">
            <a:spLocks noGrp="1"/>
          </p:cNvSpPr>
          <p:nvPr>
            <p:ph type="body" idx="2"/>
          </p:nvPr>
        </p:nvSpPr>
        <p:spPr>
          <a:xfrm>
            <a:off x="2011099" y="9569453"/>
            <a:ext cx="17776824" cy="17386100"/>
          </a:xfrm>
          <a:prstGeom prst="rect">
            <a:avLst/>
          </a:prstGeom>
          <a:noFill/>
          <a:ln>
            <a:noFill/>
          </a:ln>
        </p:spPr>
        <p:txBody>
          <a:bodyPr spcFirstLastPara="1" wrap="square" lIns="91425" tIns="91425" rIns="91425" bIns="91425" anchor="t" anchorCtr="0">
            <a:noAutofit/>
          </a:bodyPr>
          <a:lstStyle>
            <a:lvl1pPr marL="457200" marR="0" lvl="0" indent="-358330" algn="l" rtl="0">
              <a:spcBef>
                <a:spcPts val="409"/>
              </a:spcBef>
              <a:spcAft>
                <a:spcPts val="0"/>
              </a:spcAft>
              <a:buClr>
                <a:schemeClr val="dk1"/>
              </a:buClr>
              <a:buSzPts val="2043"/>
              <a:buFont typeface="Arial"/>
              <a:buChar char="•"/>
              <a:defRPr sz="2043" b="0" i="0" u="none" strike="noStrike" cap="none">
                <a:solidFill>
                  <a:schemeClr val="dk1"/>
                </a:solidFill>
                <a:latin typeface="Arial"/>
                <a:ea typeface="Arial"/>
                <a:cs typeface="Arial"/>
                <a:sym typeface="Arial"/>
              </a:defRPr>
            </a:lvl1pPr>
            <a:lvl2pPr marL="914400" marR="0" lvl="1" indent="-338391" algn="l" rtl="0">
              <a:spcBef>
                <a:spcPts val="346"/>
              </a:spcBef>
              <a:spcAft>
                <a:spcPts val="0"/>
              </a:spcAft>
              <a:buClr>
                <a:schemeClr val="dk1"/>
              </a:buClr>
              <a:buSzPts val="1729"/>
              <a:buFont typeface="Arial"/>
              <a:buChar char="–"/>
              <a:defRPr sz="1729" b="0" i="0" u="none" strike="noStrike" cap="none">
                <a:solidFill>
                  <a:schemeClr val="dk1"/>
                </a:solidFill>
                <a:latin typeface="Arial"/>
                <a:ea typeface="Arial"/>
                <a:cs typeface="Arial"/>
                <a:sym typeface="Arial"/>
              </a:defRPr>
            </a:lvl2pPr>
            <a:lvl3pPr marL="1371600" marR="0" lvl="2" indent="-328358" algn="l" rtl="0">
              <a:spcBef>
                <a:spcPts val="314"/>
              </a:spcBef>
              <a:spcAft>
                <a:spcPts val="0"/>
              </a:spcAft>
              <a:buClr>
                <a:schemeClr val="dk1"/>
              </a:buClr>
              <a:buSzPts val="1571"/>
              <a:buFont typeface="Arial"/>
              <a:buChar char="•"/>
              <a:defRPr sz="1571" b="0" i="0" u="none" strike="noStrike" cap="none">
                <a:solidFill>
                  <a:schemeClr val="dk1"/>
                </a:solidFill>
                <a:latin typeface="Arial"/>
                <a:ea typeface="Arial"/>
                <a:cs typeface="Arial"/>
                <a:sym typeface="Arial"/>
              </a:defRPr>
            </a:lvl3pPr>
            <a:lvl4pPr marL="1828800" marR="0" lvl="3" indent="-313436" algn="l" rtl="0">
              <a:spcBef>
                <a:spcPts val="267"/>
              </a:spcBef>
              <a:spcAft>
                <a:spcPts val="0"/>
              </a:spcAft>
              <a:buClr>
                <a:schemeClr val="dk1"/>
              </a:buClr>
              <a:buSzPts val="1336"/>
              <a:buFont typeface="Arial"/>
              <a:buChar char="–"/>
              <a:defRPr sz="1336" b="0" i="0" u="none" strike="noStrike" cap="none">
                <a:solidFill>
                  <a:schemeClr val="dk1"/>
                </a:solidFill>
                <a:latin typeface="Arial"/>
                <a:ea typeface="Arial"/>
                <a:cs typeface="Arial"/>
                <a:sym typeface="Arial"/>
              </a:defRPr>
            </a:lvl4pPr>
            <a:lvl5pPr marL="2286000" marR="0" lvl="4" indent="-313435" algn="l" rtl="0">
              <a:spcBef>
                <a:spcPts val="267"/>
              </a:spcBef>
              <a:spcAft>
                <a:spcPts val="0"/>
              </a:spcAft>
              <a:buClr>
                <a:schemeClr val="dk1"/>
              </a:buClr>
              <a:buSzPts val="1336"/>
              <a:buFont typeface="Arial"/>
              <a:buChar char="»"/>
              <a:defRPr sz="1336" b="0" i="0" u="none" strike="noStrike" cap="none">
                <a:solidFill>
                  <a:schemeClr val="dk1"/>
                </a:solidFill>
                <a:latin typeface="Arial"/>
                <a:ea typeface="Arial"/>
                <a:cs typeface="Arial"/>
                <a:sym typeface="Arial"/>
              </a:defRPr>
            </a:lvl5pPr>
            <a:lvl6pPr marL="2743200" marR="0" lvl="5" indent="-313435" algn="l" rtl="0">
              <a:spcBef>
                <a:spcPts val="267"/>
              </a:spcBef>
              <a:spcAft>
                <a:spcPts val="0"/>
              </a:spcAft>
              <a:buClr>
                <a:schemeClr val="dk1"/>
              </a:buClr>
              <a:buSzPts val="1336"/>
              <a:buFont typeface="Arial"/>
              <a:buChar char="»"/>
              <a:defRPr sz="1336" b="0" i="0" u="none" strike="noStrike" cap="none">
                <a:solidFill>
                  <a:schemeClr val="dk1"/>
                </a:solidFill>
                <a:latin typeface="Arial"/>
                <a:ea typeface="Arial"/>
                <a:cs typeface="Arial"/>
                <a:sym typeface="Arial"/>
              </a:defRPr>
            </a:lvl6pPr>
            <a:lvl7pPr marL="3200400" marR="0" lvl="6" indent="-313435" algn="l" rtl="0">
              <a:spcBef>
                <a:spcPts val="267"/>
              </a:spcBef>
              <a:spcAft>
                <a:spcPts val="0"/>
              </a:spcAft>
              <a:buClr>
                <a:schemeClr val="dk1"/>
              </a:buClr>
              <a:buSzPts val="1336"/>
              <a:buFont typeface="Arial"/>
              <a:buChar char="»"/>
              <a:defRPr sz="1336" b="0" i="0" u="none" strike="noStrike" cap="none">
                <a:solidFill>
                  <a:schemeClr val="dk1"/>
                </a:solidFill>
                <a:latin typeface="Arial"/>
                <a:ea typeface="Arial"/>
                <a:cs typeface="Arial"/>
                <a:sym typeface="Arial"/>
              </a:defRPr>
            </a:lvl7pPr>
            <a:lvl8pPr marL="3657600" marR="0" lvl="7" indent="-313435" algn="l" rtl="0">
              <a:spcBef>
                <a:spcPts val="267"/>
              </a:spcBef>
              <a:spcAft>
                <a:spcPts val="0"/>
              </a:spcAft>
              <a:buClr>
                <a:schemeClr val="dk1"/>
              </a:buClr>
              <a:buSzPts val="1336"/>
              <a:buFont typeface="Arial"/>
              <a:buChar char="»"/>
              <a:defRPr sz="1336" b="0" i="0" u="none" strike="noStrike" cap="none">
                <a:solidFill>
                  <a:schemeClr val="dk1"/>
                </a:solidFill>
                <a:latin typeface="Arial"/>
                <a:ea typeface="Arial"/>
                <a:cs typeface="Arial"/>
                <a:sym typeface="Arial"/>
              </a:defRPr>
            </a:lvl8pPr>
            <a:lvl9pPr marL="4114800" marR="0" lvl="8" indent="-313435" algn="l" rtl="0">
              <a:spcBef>
                <a:spcPts val="267"/>
              </a:spcBef>
              <a:spcAft>
                <a:spcPts val="0"/>
              </a:spcAft>
              <a:buClr>
                <a:schemeClr val="dk1"/>
              </a:buClr>
              <a:buSzPts val="1336"/>
              <a:buFont typeface="Arial"/>
              <a:buChar char="»"/>
              <a:defRPr sz="1336" b="0" i="0" u="none" strike="noStrike" cap="none">
                <a:solidFill>
                  <a:schemeClr val="dk1"/>
                </a:solidFill>
                <a:latin typeface="Arial"/>
                <a:ea typeface="Arial"/>
                <a:cs typeface="Arial"/>
                <a:sym typeface="Arial"/>
              </a:defRPr>
            </a:lvl9pPr>
          </a:lstStyle>
          <a:p>
            <a:endParaRPr/>
          </a:p>
        </p:txBody>
      </p:sp>
      <p:sp>
        <p:nvSpPr>
          <p:cNvPr id="44" name="Google Shape;44;p6"/>
          <p:cNvSpPr txBox="1">
            <a:spLocks noGrp="1"/>
          </p:cNvSpPr>
          <p:nvPr>
            <p:ph type="body" idx="3"/>
          </p:nvPr>
        </p:nvSpPr>
        <p:spPr>
          <a:xfrm>
            <a:off x="20438405" y="6754715"/>
            <a:ext cx="17784101" cy="2814737"/>
          </a:xfrm>
          <a:prstGeom prst="rect">
            <a:avLst/>
          </a:prstGeom>
          <a:noFill/>
          <a:ln>
            <a:noFill/>
          </a:ln>
        </p:spPr>
        <p:txBody>
          <a:bodyPr spcFirstLastPara="1" wrap="square" lIns="91425" tIns="91425" rIns="91425" bIns="91425" anchor="b" anchorCtr="0">
            <a:noAutofit/>
          </a:bodyPr>
          <a:lstStyle>
            <a:lvl1pPr marL="457200" marR="0" lvl="0" indent="-228600" algn="l" rtl="0">
              <a:spcBef>
                <a:spcPts val="409"/>
              </a:spcBef>
              <a:spcAft>
                <a:spcPts val="0"/>
              </a:spcAft>
              <a:buClr>
                <a:schemeClr val="dk1"/>
              </a:buClr>
              <a:buSzPts val="2043"/>
              <a:buFont typeface="Arial"/>
              <a:buNone/>
              <a:defRPr sz="2043" b="1" i="0" u="none" strike="noStrike" cap="none">
                <a:solidFill>
                  <a:schemeClr val="dk1"/>
                </a:solidFill>
                <a:latin typeface="Arial"/>
                <a:ea typeface="Arial"/>
                <a:cs typeface="Arial"/>
                <a:sym typeface="Arial"/>
              </a:defRPr>
            </a:lvl1pPr>
            <a:lvl2pPr marL="914400" marR="0" lvl="1" indent="-228600" algn="l" rtl="0">
              <a:spcBef>
                <a:spcPts val="346"/>
              </a:spcBef>
              <a:spcAft>
                <a:spcPts val="0"/>
              </a:spcAft>
              <a:buClr>
                <a:schemeClr val="dk1"/>
              </a:buClr>
              <a:buSzPts val="1729"/>
              <a:buFont typeface="Arial"/>
              <a:buNone/>
              <a:defRPr sz="1729" b="1" i="0" u="none" strike="noStrike" cap="none">
                <a:solidFill>
                  <a:schemeClr val="dk1"/>
                </a:solidFill>
                <a:latin typeface="Arial"/>
                <a:ea typeface="Arial"/>
                <a:cs typeface="Arial"/>
                <a:sym typeface="Arial"/>
              </a:defRPr>
            </a:lvl2pPr>
            <a:lvl3pPr marL="1371600" marR="0" lvl="2" indent="-228600" algn="l" rtl="0">
              <a:spcBef>
                <a:spcPts val="314"/>
              </a:spcBef>
              <a:spcAft>
                <a:spcPts val="0"/>
              </a:spcAft>
              <a:buClr>
                <a:schemeClr val="dk1"/>
              </a:buClr>
              <a:buSzPts val="1571"/>
              <a:buFont typeface="Arial"/>
              <a:buNone/>
              <a:defRPr sz="1571" b="1" i="0" u="none" strike="noStrike" cap="none">
                <a:solidFill>
                  <a:schemeClr val="dk1"/>
                </a:solidFill>
                <a:latin typeface="Arial"/>
                <a:ea typeface="Arial"/>
                <a:cs typeface="Arial"/>
                <a:sym typeface="Arial"/>
              </a:defRPr>
            </a:lvl3pPr>
            <a:lvl4pPr marL="1828800" marR="0" lvl="3" indent="-228600" algn="l" rtl="0">
              <a:spcBef>
                <a:spcPts val="267"/>
              </a:spcBef>
              <a:spcAft>
                <a:spcPts val="0"/>
              </a:spcAft>
              <a:buClr>
                <a:schemeClr val="dk1"/>
              </a:buClr>
              <a:buSzPts val="1336"/>
              <a:buFont typeface="Arial"/>
              <a:buNone/>
              <a:defRPr sz="1336" b="1" i="0" u="none" strike="noStrike" cap="none">
                <a:solidFill>
                  <a:schemeClr val="dk1"/>
                </a:solidFill>
                <a:latin typeface="Arial"/>
                <a:ea typeface="Arial"/>
                <a:cs typeface="Arial"/>
                <a:sym typeface="Arial"/>
              </a:defRPr>
            </a:lvl4pPr>
            <a:lvl5pPr marL="2286000" marR="0" lvl="4" indent="-228600" algn="l" rtl="0">
              <a:spcBef>
                <a:spcPts val="267"/>
              </a:spcBef>
              <a:spcAft>
                <a:spcPts val="0"/>
              </a:spcAft>
              <a:buClr>
                <a:schemeClr val="dk1"/>
              </a:buClr>
              <a:buSzPts val="1336"/>
              <a:buFont typeface="Arial"/>
              <a:buNone/>
              <a:defRPr sz="1336" b="1" i="0" u="none" strike="noStrike" cap="none">
                <a:solidFill>
                  <a:schemeClr val="dk1"/>
                </a:solidFill>
                <a:latin typeface="Arial"/>
                <a:ea typeface="Arial"/>
                <a:cs typeface="Arial"/>
                <a:sym typeface="Arial"/>
              </a:defRPr>
            </a:lvl5pPr>
            <a:lvl6pPr marL="2743200" marR="0" lvl="5" indent="-228600" algn="l" rtl="0">
              <a:spcBef>
                <a:spcPts val="267"/>
              </a:spcBef>
              <a:spcAft>
                <a:spcPts val="0"/>
              </a:spcAft>
              <a:buClr>
                <a:schemeClr val="dk1"/>
              </a:buClr>
              <a:buSzPts val="1336"/>
              <a:buFont typeface="Arial"/>
              <a:buNone/>
              <a:defRPr sz="1336" b="1" i="0" u="none" strike="noStrike" cap="none">
                <a:solidFill>
                  <a:schemeClr val="dk1"/>
                </a:solidFill>
                <a:latin typeface="Arial"/>
                <a:ea typeface="Arial"/>
                <a:cs typeface="Arial"/>
                <a:sym typeface="Arial"/>
              </a:defRPr>
            </a:lvl6pPr>
            <a:lvl7pPr marL="3200400" marR="0" lvl="6" indent="-228600" algn="l" rtl="0">
              <a:spcBef>
                <a:spcPts val="267"/>
              </a:spcBef>
              <a:spcAft>
                <a:spcPts val="0"/>
              </a:spcAft>
              <a:buClr>
                <a:schemeClr val="dk1"/>
              </a:buClr>
              <a:buSzPts val="1336"/>
              <a:buFont typeface="Arial"/>
              <a:buNone/>
              <a:defRPr sz="1336" b="1" i="0" u="none" strike="noStrike" cap="none">
                <a:solidFill>
                  <a:schemeClr val="dk1"/>
                </a:solidFill>
                <a:latin typeface="Arial"/>
                <a:ea typeface="Arial"/>
                <a:cs typeface="Arial"/>
                <a:sym typeface="Arial"/>
              </a:defRPr>
            </a:lvl7pPr>
            <a:lvl8pPr marL="3657600" marR="0" lvl="7" indent="-228600" algn="l" rtl="0">
              <a:spcBef>
                <a:spcPts val="267"/>
              </a:spcBef>
              <a:spcAft>
                <a:spcPts val="0"/>
              </a:spcAft>
              <a:buClr>
                <a:schemeClr val="dk1"/>
              </a:buClr>
              <a:buSzPts val="1336"/>
              <a:buFont typeface="Arial"/>
              <a:buNone/>
              <a:defRPr sz="1336" b="1" i="0" u="none" strike="noStrike" cap="none">
                <a:solidFill>
                  <a:schemeClr val="dk1"/>
                </a:solidFill>
                <a:latin typeface="Arial"/>
                <a:ea typeface="Arial"/>
                <a:cs typeface="Arial"/>
                <a:sym typeface="Arial"/>
              </a:defRPr>
            </a:lvl8pPr>
            <a:lvl9pPr marL="4114800" marR="0" lvl="8" indent="-228600" algn="l" rtl="0">
              <a:spcBef>
                <a:spcPts val="267"/>
              </a:spcBef>
              <a:spcAft>
                <a:spcPts val="0"/>
              </a:spcAft>
              <a:buClr>
                <a:schemeClr val="dk1"/>
              </a:buClr>
              <a:buSzPts val="1336"/>
              <a:buFont typeface="Arial"/>
              <a:buNone/>
              <a:defRPr sz="1336" b="1" i="0" u="none" strike="noStrike" cap="none">
                <a:solidFill>
                  <a:schemeClr val="dk1"/>
                </a:solidFill>
                <a:latin typeface="Arial"/>
                <a:ea typeface="Arial"/>
                <a:cs typeface="Arial"/>
                <a:sym typeface="Arial"/>
              </a:defRPr>
            </a:lvl9pPr>
          </a:lstStyle>
          <a:p>
            <a:endParaRPr/>
          </a:p>
        </p:txBody>
      </p:sp>
      <p:sp>
        <p:nvSpPr>
          <p:cNvPr id="45" name="Google Shape;45;p6"/>
          <p:cNvSpPr txBox="1">
            <a:spLocks noGrp="1"/>
          </p:cNvSpPr>
          <p:nvPr>
            <p:ph type="body" idx="4"/>
          </p:nvPr>
        </p:nvSpPr>
        <p:spPr>
          <a:xfrm>
            <a:off x="20438405" y="9569453"/>
            <a:ext cx="17784101" cy="17386100"/>
          </a:xfrm>
          <a:prstGeom prst="rect">
            <a:avLst/>
          </a:prstGeom>
          <a:noFill/>
          <a:ln>
            <a:noFill/>
          </a:ln>
        </p:spPr>
        <p:txBody>
          <a:bodyPr spcFirstLastPara="1" wrap="square" lIns="91425" tIns="91425" rIns="91425" bIns="91425" anchor="t" anchorCtr="0">
            <a:noAutofit/>
          </a:bodyPr>
          <a:lstStyle>
            <a:lvl1pPr marL="457200" marR="0" lvl="0" indent="-358330" algn="l" rtl="0">
              <a:spcBef>
                <a:spcPts val="409"/>
              </a:spcBef>
              <a:spcAft>
                <a:spcPts val="0"/>
              </a:spcAft>
              <a:buClr>
                <a:schemeClr val="dk1"/>
              </a:buClr>
              <a:buSzPts val="2043"/>
              <a:buFont typeface="Arial"/>
              <a:buChar char="•"/>
              <a:defRPr sz="2043" b="0" i="0" u="none" strike="noStrike" cap="none">
                <a:solidFill>
                  <a:schemeClr val="dk1"/>
                </a:solidFill>
                <a:latin typeface="Arial"/>
                <a:ea typeface="Arial"/>
                <a:cs typeface="Arial"/>
                <a:sym typeface="Arial"/>
              </a:defRPr>
            </a:lvl1pPr>
            <a:lvl2pPr marL="914400" marR="0" lvl="1" indent="-338391" algn="l" rtl="0">
              <a:spcBef>
                <a:spcPts val="346"/>
              </a:spcBef>
              <a:spcAft>
                <a:spcPts val="0"/>
              </a:spcAft>
              <a:buClr>
                <a:schemeClr val="dk1"/>
              </a:buClr>
              <a:buSzPts val="1729"/>
              <a:buFont typeface="Arial"/>
              <a:buChar char="–"/>
              <a:defRPr sz="1729" b="0" i="0" u="none" strike="noStrike" cap="none">
                <a:solidFill>
                  <a:schemeClr val="dk1"/>
                </a:solidFill>
                <a:latin typeface="Arial"/>
                <a:ea typeface="Arial"/>
                <a:cs typeface="Arial"/>
                <a:sym typeface="Arial"/>
              </a:defRPr>
            </a:lvl2pPr>
            <a:lvl3pPr marL="1371600" marR="0" lvl="2" indent="-328358" algn="l" rtl="0">
              <a:spcBef>
                <a:spcPts val="314"/>
              </a:spcBef>
              <a:spcAft>
                <a:spcPts val="0"/>
              </a:spcAft>
              <a:buClr>
                <a:schemeClr val="dk1"/>
              </a:buClr>
              <a:buSzPts val="1571"/>
              <a:buFont typeface="Arial"/>
              <a:buChar char="•"/>
              <a:defRPr sz="1571" b="0" i="0" u="none" strike="noStrike" cap="none">
                <a:solidFill>
                  <a:schemeClr val="dk1"/>
                </a:solidFill>
                <a:latin typeface="Arial"/>
                <a:ea typeface="Arial"/>
                <a:cs typeface="Arial"/>
                <a:sym typeface="Arial"/>
              </a:defRPr>
            </a:lvl3pPr>
            <a:lvl4pPr marL="1828800" marR="0" lvl="3" indent="-313436" algn="l" rtl="0">
              <a:spcBef>
                <a:spcPts val="267"/>
              </a:spcBef>
              <a:spcAft>
                <a:spcPts val="0"/>
              </a:spcAft>
              <a:buClr>
                <a:schemeClr val="dk1"/>
              </a:buClr>
              <a:buSzPts val="1336"/>
              <a:buFont typeface="Arial"/>
              <a:buChar char="–"/>
              <a:defRPr sz="1336" b="0" i="0" u="none" strike="noStrike" cap="none">
                <a:solidFill>
                  <a:schemeClr val="dk1"/>
                </a:solidFill>
                <a:latin typeface="Arial"/>
                <a:ea typeface="Arial"/>
                <a:cs typeface="Arial"/>
                <a:sym typeface="Arial"/>
              </a:defRPr>
            </a:lvl4pPr>
            <a:lvl5pPr marL="2286000" marR="0" lvl="4" indent="-313435" algn="l" rtl="0">
              <a:spcBef>
                <a:spcPts val="267"/>
              </a:spcBef>
              <a:spcAft>
                <a:spcPts val="0"/>
              </a:spcAft>
              <a:buClr>
                <a:schemeClr val="dk1"/>
              </a:buClr>
              <a:buSzPts val="1336"/>
              <a:buFont typeface="Arial"/>
              <a:buChar char="»"/>
              <a:defRPr sz="1336" b="0" i="0" u="none" strike="noStrike" cap="none">
                <a:solidFill>
                  <a:schemeClr val="dk1"/>
                </a:solidFill>
                <a:latin typeface="Arial"/>
                <a:ea typeface="Arial"/>
                <a:cs typeface="Arial"/>
                <a:sym typeface="Arial"/>
              </a:defRPr>
            </a:lvl5pPr>
            <a:lvl6pPr marL="2743200" marR="0" lvl="5" indent="-313435" algn="l" rtl="0">
              <a:spcBef>
                <a:spcPts val="267"/>
              </a:spcBef>
              <a:spcAft>
                <a:spcPts val="0"/>
              </a:spcAft>
              <a:buClr>
                <a:schemeClr val="dk1"/>
              </a:buClr>
              <a:buSzPts val="1336"/>
              <a:buFont typeface="Arial"/>
              <a:buChar char="»"/>
              <a:defRPr sz="1336" b="0" i="0" u="none" strike="noStrike" cap="none">
                <a:solidFill>
                  <a:schemeClr val="dk1"/>
                </a:solidFill>
                <a:latin typeface="Arial"/>
                <a:ea typeface="Arial"/>
                <a:cs typeface="Arial"/>
                <a:sym typeface="Arial"/>
              </a:defRPr>
            </a:lvl6pPr>
            <a:lvl7pPr marL="3200400" marR="0" lvl="6" indent="-313435" algn="l" rtl="0">
              <a:spcBef>
                <a:spcPts val="267"/>
              </a:spcBef>
              <a:spcAft>
                <a:spcPts val="0"/>
              </a:spcAft>
              <a:buClr>
                <a:schemeClr val="dk1"/>
              </a:buClr>
              <a:buSzPts val="1336"/>
              <a:buFont typeface="Arial"/>
              <a:buChar char="»"/>
              <a:defRPr sz="1336" b="0" i="0" u="none" strike="noStrike" cap="none">
                <a:solidFill>
                  <a:schemeClr val="dk1"/>
                </a:solidFill>
                <a:latin typeface="Arial"/>
                <a:ea typeface="Arial"/>
                <a:cs typeface="Arial"/>
                <a:sym typeface="Arial"/>
              </a:defRPr>
            </a:lvl7pPr>
            <a:lvl8pPr marL="3657600" marR="0" lvl="7" indent="-313435" algn="l" rtl="0">
              <a:spcBef>
                <a:spcPts val="267"/>
              </a:spcBef>
              <a:spcAft>
                <a:spcPts val="0"/>
              </a:spcAft>
              <a:buClr>
                <a:schemeClr val="dk1"/>
              </a:buClr>
              <a:buSzPts val="1336"/>
              <a:buFont typeface="Arial"/>
              <a:buChar char="»"/>
              <a:defRPr sz="1336" b="0" i="0" u="none" strike="noStrike" cap="none">
                <a:solidFill>
                  <a:schemeClr val="dk1"/>
                </a:solidFill>
                <a:latin typeface="Arial"/>
                <a:ea typeface="Arial"/>
                <a:cs typeface="Arial"/>
                <a:sym typeface="Arial"/>
              </a:defRPr>
            </a:lvl8pPr>
            <a:lvl9pPr marL="4114800" marR="0" lvl="8" indent="-313435" algn="l" rtl="0">
              <a:spcBef>
                <a:spcPts val="267"/>
              </a:spcBef>
              <a:spcAft>
                <a:spcPts val="0"/>
              </a:spcAft>
              <a:buClr>
                <a:schemeClr val="dk1"/>
              </a:buClr>
              <a:buSzPts val="1336"/>
              <a:buFont typeface="Arial"/>
              <a:buChar char="»"/>
              <a:defRPr sz="1336" b="0" i="0" u="none" strike="noStrike" cap="none">
                <a:solidFill>
                  <a:schemeClr val="dk1"/>
                </a:solidFill>
                <a:latin typeface="Arial"/>
                <a:ea typeface="Arial"/>
                <a:cs typeface="Arial"/>
                <a:sym typeface="Arial"/>
              </a:defRPr>
            </a:lvl9pPr>
          </a:lstStyle>
          <a:p>
            <a:endParaRPr/>
          </a:p>
        </p:txBody>
      </p:sp>
      <p:sp>
        <p:nvSpPr>
          <p:cNvPr id="46" name="Google Shape;46;p6"/>
          <p:cNvSpPr txBox="1">
            <a:spLocks noGrp="1"/>
          </p:cNvSpPr>
          <p:nvPr>
            <p:ph type="dt" idx="10"/>
          </p:nvPr>
        </p:nvSpPr>
        <p:spPr>
          <a:xfrm>
            <a:off x="2011680" y="27479163"/>
            <a:ext cx="9387840" cy="2095500"/>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6443">
                <a:solidFill>
                  <a:schemeClr val="dk1"/>
                </a:solidFill>
                <a:latin typeface="Arial"/>
                <a:ea typeface="Arial"/>
                <a:cs typeface="Arial"/>
                <a:sym typeface="Arial"/>
              </a:defRPr>
            </a:lvl1pPr>
            <a:lvl2pPr marR="0" lvl="1" algn="l" rtl="0">
              <a:spcBef>
                <a:spcPts val="0"/>
              </a:spcBef>
              <a:spcAft>
                <a:spcPts val="0"/>
              </a:spcAft>
              <a:buSzPts val="1400"/>
              <a:buNone/>
              <a:defRPr sz="8407"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407"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407"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407"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407"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407"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407"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407" b="0" i="0" u="none" strike="noStrike" cap="none">
                <a:solidFill>
                  <a:schemeClr val="dk1"/>
                </a:solidFill>
                <a:latin typeface="Arial"/>
                <a:ea typeface="Arial"/>
                <a:cs typeface="Arial"/>
                <a:sym typeface="Arial"/>
              </a:defRPr>
            </a:lvl9pPr>
          </a:lstStyle>
          <a:p>
            <a:endParaRPr/>
          </a:p>
        </p:txBody>
      </p:sp>
      <p:sp>
        <p:nvSpPr>
          <p:cNvPr id="47" name="Google Shape;47;p6"/>
          <p:cNvSpPr txBox="1">
            <a:spLocks noGrp="1"/>
          </p:cNvSpPr>
          <p:nvPr>
            <p:ph type="ftr" idx="11"/>
          </p:nvPr>
        </p:nvSpPr>
        <p:spPr>
          <a:xfrm>
            <a:off x="13746480" y="27479163"/>
            <a:ext cx="12740640" cy="2095500"/>
          </a:xfrm>
          <a:prstGeom prst="rect">
            <a:avLst/>
          </a:prstGeom>
          <a:noFill/>
          <a:ln>
            <a:noFill/>
          </a:ln>
        </p:spPr>
        <p:txBody>
          <a:bodyPr spcFirstLastPara="1" wrap="square" lIns="91425" tIns="91425" rIns="91425" bIns="91425" anchor="t" anchorCtr="0">
            <a:noAutofit/>
          </a:bodyPr>
          <a:lstStyle>
            <a:lvl1pPr marR="0" lvl="0" algn="ctr" rtl="0">
              <a:spcBef>
                <a:spcPts val="0"/>
              </a:spcBef>
              <a:spcAft>
                <a:spcPts val="0"/>
              </a:spcAft>
              <a:buSzPts val="1400"/>
              <a:buNone/>
              <a:defRPr sz="6443">
                <a:solidFill>
                  <a:schemeClr val="dk1"/>
                </a:solidFill>
                <a:latin typeface="Arial"/>
                <a:ea typeface="Arial"/>
                <a:cs typeface="Arial"/>
                <a:sym typeface="Arial"/>
              </a:defRPr>
            </a:lvl1pPr>
            <a:lvl2pPr marR="0" lvl="1" algn="l" rtl="0">
              <a:spcBef>
                <a:spcPts val="0"/>
              </a:spcBef>
              <a:spcAft>
                <a:spcPts val="0"/>
              </a:spcAft>
              <a:buSzPts val="1400"/>
              <a:buNone/>
              <a:defRPr sz="8407"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407"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407"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407"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407"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407"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407"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407" b="0" i="0" u="none" strike="noStrike" cap="none">
                <a:solidFill>
                  <a:schemeClr val="dk1"/>
                </a:solidFill>
                <a:latin typeface="Arial"/>
                <a:ea typeface="Arial"/>
                <a:cs typeface="Arial"/>
                <a:sym typeface="Arial"/>
              </a:defRPr>
            </a:lvl9pPr>
          </a:lstStyle>
          <a:p>
            <a:endParaRPr/>
          </a:p>
        </p:txBody>
      </p:sp>
      <p:sp>
        <p:nvSpPr>
          <p:cNvPr id="48" name="Google Shape;48;p6"/>
          <p:cNvSpPr txBox="1">
            <a:spLocks noGrp="1"/>
          </p:cNvSpPr>
          <p:nvPr>
            <p:ph type="sldNum" idx="12"/>
          </p:nvPr>
        </p:nvSpPr>
        <p:spPr>
          <a:xfrm>
            <a:off x="28834081" y="27479163"/>
            <a:ext cx="9387840" cy="2095500"/>
          </a:xfrm>
          <a:prstGeom prst="rect">
            <a:avLst/>
          </a:prstGeom>
          <a:noFill/>
          <a:ln>
            <a:noFill/>
          </a:ln>
        </p:spPr>
        <p:txBody>
          <a:bodyPr spcFirstLastPara="1" wrap="square" lIns="535850" tIns="267925" rIns="535850" bIns="267925" anchor="t" anchorCtr="0">
            <a:noAutofit/>
          </a:bodyPr>
          <a:lstStyle>
            <a:lvl1pPr marL="0" marR="0" lvl="0" indent="0" algn="r" rtl="0">
              <a:spcBef>
                <a:spcPts val="0"/>
              </a:spcBef>
              <a:spcAft>
                <a:spcPts val="0"/>
              </a:spcAft>
              <a:buNone/>
              <a:defRPr sz="6443">
                <a:solidFill>
                  <a:schemeClr val="dk1"/>
                </a:solidFill>
                <a:latin typeface="Arial"/>
                <a:ea typeface="Arial"/>
                <a:cs typeface="Arial"/>
                <a:sym typeface="Arial"/>
              </a:defRPr>
            </a:lvl1pPr>
            <a:lvl2pPr marL="0" marR="0" lvl="1" indent="0" algn="r" rtl="0">
              <a:spcBef>
                <a:spcPts val="0"/>
              </a:spcBef>
              <a:spcAft>
                <a:spcPts val="0"/>
              </a:spcAft>
              <a:buNone/>
              <a:defRPr sz="6443">
                <a:solidFill>
                  <a:schemeClr val="dk1"/>
                </a:solidFill>
                <a:latin typeface="Arial"/>
                <a:ea typeface="Arial"/>
                <a:cs typeface="Arial"/>
                <a:sym typeface="Arial"/>
              </a:defRPr>
            </a:lvl2pPr>
            <a:lvl3pPr marL="0" marR="0" lvl="2" indent="0" algn="r" rtl="0">
              <a:spcBef>
                <a:spcPts val="0"/>
              </a:spcBef>
              <a:spcAft>
                <a:spcPts val="0"/>
              </a:spcAft>
              <a:buNone/>
              <a:defRPr sz="6443">
                <a:solidFill>
                  <a:schemeClr val="dk1"/>
                </a:solidFill>
                <a:latin typeface="Arial"/>
                <a:ea typeface="Arial"/>
                <a:cs typeface="Arial"/>
                <a:sym typeface="Arial"/>
              </a:defRPr>
            </a:lvl3pPr>
            <a:lvl4pPr marL="0" marR="0" lvl="3" indent="0" algn="r" rtl="0">
              <a:spcBef>
                <a:spcPts val="0"/>
              </a:spcBef>
              <a:spcAft>
                <a:spcPts val="0"/>
              </a:spcAft>
              <a:buNone/>
              <a:defRPr sz="6443">
                <a:solidFill>
                  <a:schemeClr val="dk1"/>
                </a:solidFill>
                <a:latin typeface="Arial"/>
                <a:ea typeface="Arial"/>
                <a:cs typeface="Arial"/>
                <a:sym typeface="Arial"/>
              </a:defRPr>
            </a:lvl4pPr>
            <a:lvl5pPr marL="0" marR="0" lvl="4" indent="0" algn="r" rtl="0">
              <a:spcBef>
                <a:spcPts val="0"/>
              </a:spcBef>
              <a:spcAft>
                <a:spcPts val="0"/>
              </a:spcAft>
              <a:buNone/>
              <a:defRPr sz="6443">
                <a:solidFill>
                  <a:schemeClr val="dk1"/>
                </a:solidFill>
                <a:latin typeface="Arial"/>
                <a:ea typeface="Arial"/>
                <a:cs typeface="Arial"/>
                <a:sym typeface="Arial"/>
              </a:defRPr>
            </a:lvl5pPr>
            <a:lvl6pPr marL="0" marR="0" lvl="5" indent="0" algn="r" rtl="0">
              <a:spcBef>
                <a:spcPts val="0"/>
              </a:spcBef>
              <a:spcAft>
                <a:spcPts val="0"/>
              </a:spcAft>
              <a:buNone/>
              <a:defRPr sz="6443">
                <a:solidFill>
                  <a:schemeClr val="dk1"/>
                </a:solidFill>
                <a:latin typeface="Arial"/>
                <a:ea typeface="Arial"/>
                <a:cs typeface="Arial"/>
                <a:sym typeface="Arial"/>
              </a:defRPr>
            </a:lvl6pPr>
            <a:lvl7pPr marL="0" marR="0" lvl="6" indent="0" algn="r" rtl="0">
              <a:spcBef>
                <a:spcPts val="0"/>
              </a:spcBef>
              <a:spcAft>
                <a:spcPts val="0"/>
              </a:spcAft>
              <a:buNone/>
              <a:defRPr sz="6443">
                <a:solidFill>
                  <a:schemeClr val="dk1"/>
                </a:solidFill>
                <a:latin typeface="Arial"/>
                <a:ea typeface="Arial"/>
                <a:cs typeface="Arial"/>
                <a:sym typeface="Arial"/>
              </a:defRPr>
            </a:lvl7pPr>
            <a:lvl8pPr marL="0" marR="0" lvl="7" indent="0" algn="r" rtl="0">
              <a:spcBef>
                <a:spcPts val="0"/>
              </a:spcBef>
              <a:spcAft>
                <a:spcPts val="0"/>
              </a:spcAft>
              <a:buNone/>
              <a:defRPr sz="6443">
                <a:solidFill>
                  <a:schemeClr val="dk1"/>
                </a:solidFill>
                <a:latin typeface="Arial"/>
                <a:ea typeface="Arial"/>
                <a:cs typeface="Arial"/>
                <a:sym typeface="Arial"/>
              </a:defRPr>
            </a:lvl8pPr>
            <a:lvl9pPr marL="0" marR="0" lvl="8" indent="0" algn="r" rtl="0">
              <a:spcBef>
                <a:spcPts val="0"/>
              </a:spcBef>
              <a:spcAft>
                <a:spcPts val="0"/>
              </a:spcAft>
              <a:buNone/>
              <a:defRPr sz="6443">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2011680" y="1208746"/>
            <a:ext cx="36210239" cy="5029200"/>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20192"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20192"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20192"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20192"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20192"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20192"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20192"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20192"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20192" b="0" i="0" u="none" strike="noStrike" cap="none">
                <a:solidFill>
                  <a:schemeClr val="dk2"/>
                </a:solidFill>
                <a:latin typeface="Arial"/>
                <a:ea typeface="Arial"/>
                <a:cs typeface="Arial"/>
                <a:sym typeface="Arial"/>
              </a:defRPr>
            </a:lvl9pPr>
          </a:lstStyle>
          <a:p>
            <a:endParaRPr/>
          </a:p>
        </p:txBody>
      </p:sp>
      <p:sp>
        <p:nvSpPr>
          <p:cNvPr id="51" name="Google Shape;51;p7"/>
          <p:cNvSpPr txBox="1">
            <a:spLocks noGrp="1"/>
          </p:cNvSpPr>
          <p:nvPr>
            <p:ph type="dt" idx="10"/>
          </p:nvPr>
        </p:nvSpPr>
        <p:spPr>
          <a:xfrm>
            <a:off x="2011680" y="27479163"/>
            <a:ext cx="9387840" cy="2095500"/>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6443">
                <a:solidFill>
                  <a:schemeClr val="dk1"/>
                </a:solidFill>
                <a:latin typeface="Arial"/>
                <a:ea typeface="Arial"/>
                <a:cs typeface="Arial"/>
                <a:sym typeface="Arial"/>
              </a:defRPr>
            </a:lvl1pPr>
            <a:lvl2pPr marR="0" lvl="1" algn="l" rtl="0">
              <a:spcBef>
                <a:spcPts val="0"/>
              </a:spcBef>
              <a:spcAft>
                <a:spcPts val="0"/>
              </a:spcAft>
              <a:buSzPts val="1400"/>
              <a:buNone/>
              <a:defRPr sz="8407"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407"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407"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407"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407"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407"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407"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407" b="0" i="0" u="none" strike="noStrike" cap="none">
                <a:solidFill>
                  <a:schemeClr val="dk1"/>
                </a:solidFill>
                <a:latin typeface="Arial"/>
                <a:ea typeface="Arial"/>
                <a:cs typeface="Arial"/>
                <a:sym typeface="Arial"/>
              </a:defRPr>
            </a:lvl9pPr>
          </a:lstStyle>
          <a:p>
            <a:endParaRPr/>
          </a:p>
        </p:txBody>
      </p:sp>
      <p:sp>
        <p:nvSpPr>
          <p:cNvPr id="52" name="Google Shape;52;p7"/>
          <p:cNvSpPr txBox="1">
            <a:spLocks noGrp="1"/>
          </p:cNvSpPr>
          <p:nvPr>
            <p:ph type="ftr" idx="11"/>
          </p:nvPr>
        </p:nvSpPr>
        <p:spPr>
          <a:xfrm>
            <a:off x="13746480" y="27479163"/>
            <a:ext cx="12740640" cy="2095500"/>
          </a:xfrm>
          <a:prstGeom prst="rect">
            <a:avLst/>
          </a:prstGeom>
          <a:noFill/>
          <a:ln>
            <a:noFill/>
          </a:ln>
        </p:spPr>
        <p:txBody>
          <a:bodyPr spcFirstLastPara="1" wrap="square" lIns="91425" tIns="91425" rIns="91425" bIns="91425" anchor="t" anchorCtr="0">
            <a:noAutofit/>
          </a:bodyPr>
          <a:lstStyle>
            <a:lvl1pPr marR="0" lvl="0" algn="ctr" rtl="0">
              <a:spcBef>
                <a:spcPts val="0"/>
              </a:spcBef>
              <a:spcAft>
                <a:spcPts val="0"/>
              </a:spcAft>
              <a:buSzPts val="1400"/>
              <a:buNone/>
              <a:defRPr sz="6443">
                <a:solidFill>
                  <a:schemeClr val="dk1"/>
                </a:solidFill>
                <a:latin typeface="Arial"/>
                <a:ea typeface="Arial"/>
                <a:cs typeface="Arial"/>
                <a:sym typeface="Arial"/>
              </a:defRPr>
            </a:lvl1pPr>
            <a:lvl2pPr marR="0" lvl="1" algn="l" rtl="0">
              <a:spcBef>
                <a:spcPts val="0"/>
              </a:spcBef>
              <a:spcAft>
                <a:spcPts val="0"/>
              </a:spcAft>
              <a:buSzPts val="1400"/>
              <a:buNone/>
              <a:defRPr sz="8407"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407"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407"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407"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407"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407"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407"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407" b="0" i="0" u="none" strike="noStrike" cap="none">
                <a:solidFill>
                  <a:schemeClr val="dk1"/>
                </a:solidFill>
                <a:latin typeface="Arial"/>
                <a:ea typeface="Arial"/>
                <a:cs typeface="Arial"/>
                <a:sym typeface="Arial"/>
              </a:defRPr>
            </a:lvl9pPr>
          </a:lstStyle>
          <a:p>
            <a:endParaRPr/>
          </a:p>
        </p:txBody>
      </p:sp>
      <p:sp>
        <p:nvSpPr>
          <p:cNvPr id="53" name="Google Shape;53;p7"/>
          <p:cNvSpPr txBox="1">
            <a:spLocks noGrp="1"/>
          </p:cNvSpPr>
          <p:nvPr>
            <p:ph type="sldNum" idx="12"/>
          </p:nvPr>
        </p:nvSpPr>
        <p:spPr>
          <a:xfrm>
            <a:off x="28834081" y="27479163"/>
            <a:ext cx="9387840" cy="2095500"/>
          </a:xfrm>
          <a:prstGeom prst="rect">
            <a:avLst/>
          </a:prstGeom>
          <a:noFill/>
          <a:ln>
            <a:noFill/>
          </a:ln>
        </p:spPr>
        <p:txBody>
          <a:bodyPr spcFirstLastPara="1" wrap="square" lIns="535850" tIns="267925" rIns="535850" bIns="267925" anchor="t" anchorCtr="0">
            <a:noAutofit/>
          </a:bodyPr>
          <a:lstStyle>
            <a:lvl1pPr marL="0" marR="0" lvl="0" indent="0" algn="r" rtl="0">
              <a:spcBef>
                <a:spcPts val="0"/>
              </a:spcBef>
              <a:spcAft>
                <a:spcPts val="0"/>
              </a:spcAft>
              <a:buNone/>
              <a:defRPr sz="6443">
                <a:solidFill>
                  <a:schemeClr val="dk1"/>
                </a:solidFill>
                <a:latin typeface="Arial"/>
                <a:ea typeface="Arial"/>
                <a:cs typeface="Arial"/>
                <a:sym typeface="Arial"/>
              </a:defRPr>
            </a:lvl1pPr>
            <a:lvl2pPr marL="0" marR="0" lvl="1" indent="0" algn="r" rtl="0">
              <a:spcBef>
                <a:spcPts val="0"/>
              </a:spcBef>
              <a:spcAft>
                <a:spcPts val="0"/>
              </a:spcAft>
              <a:buNone/>
              <a:defRPr sz="6443">
                <a:solidFill>
                  <a:schemeClr val="dk1"/>
                </a:solidFill>
                <a:latin typeface="Arial"/>
                <a:ea typeface="Arial"/>
                <a:cs typeface="Arial"/>
                <a:sym typeface="Arial"/>
              </a:defRPr>
            </a:lvl2pPr>
            <a:lvl3pPr marL="0" marR="0" lvl="2" indent="0" algn="r" rtl="0">
              <a:spcBef>
                <a:spcPts val="0"/>
              </a:spcBef>
              <a:spcAft>
                <a:spcPts val="0"/>
              </a:spcAft>
              <a:buNone/>
              <a:defRPr sz="6443">
                <a:solidFill>
                  <a:schemeClr val="dk1"/>
                </a:solidFill>
                <a:latin typeface="Arial"/>
                <a:ea typeface="Arial"/>
                <a:cs typeface="Arial"/>
                <a:sym typeface="Arial"/>
              </a:defRPr>
            </a:lvl3pPr>
            <a:lvl4pPr marL="0" marR="0" lvl="3" indent="0" algn="r" rtl="0">
              <a:spcBef>
                <a:spcPts val="0"/>
              </a:spcBef>
              <a:spcAft>
                <a:spcPts val="0"/>
              </a:spcAft>
              <a:buNone/>
              <a:defRPr sz="6443">
                <a:solidFill>
                  <a:schemeClr val="dk1"/>
                </a:solidFill>
                <a:latin typeface="Arial"/>
                <a:ea typeface="Arial"/>
                <a:cs typeface="Arial"/>
                <a:sym typeface="Arial"/>
              </a:defRPr>
            </a:lvl4pPr>
            <a:lvl5pPr marL="0" marR="0" lvl="4" indent="0" algn="r" rtl="0">
              <a:spcBef>
                <a:spcPts val="0"/>
              </a:spcBef>
              <a:spcAft>
                <a:spcPts val="0"/>
              </a:spcAft>
              <a:buNone/>
              <a:defRPr sz="6443">
                <a:solidFill>
                  <a:schemeClr val="dk1"/>
                </a:solidFill>
                <a:latin typeface="Arial"/>
                <a:ea typeface="Arial"/>
                <a:cs typeface="Arial"/>
                <a:sym typeface="Arial"/>
              </a:defRPr>
            </a:lvl5pPr>
            <a:lvl6pPr marL="0" marR="0" lvl="5" indent="0" algn="r" rtl="0">
              <a:spcBef>
                <a:spcPts val="0"/>
              </a:spcBef>
              <a:spcAft>
                <a:spcPts val="0"/>
              </a:spcAft>
              <a:buNone/>
              <a:defRPr sz="6443">
                <a:solidFill>
                  <a:schemeClr val="dk1"/>
                </a:solidFill>
                <a:latin typeface="Arial"/>
                <a:ea typeface="Arial"/>
                <a:cs typeface="Arial"/>
                <a:sym typeface="Arial"/>
              </a:defRPr>
            </a:lvl6pPr>
            <a:lvl7pPr marL="0" marR="0" lvl="6" indent="0" algn="r" rtl="0">
              <a:spcBef>
                <a:spcPts val="0"/>
              </a:spcBef>
              <a:spcAft>
                <a:spcPts val="0"/>
              </a:spcAft>
              <a:buNone/>
              <a:defRPr sz="6443">
                <a:solidFill>
                  <a:schemeClr val="dk1"/>
                </a:solidFill>
                <a:latin typeface="Arial"/>
                <a:ea typeface="Arial"/>
                <a:cs typeface="Arial"/>
                <a:sym typeface="Arial"/>
              </a:defRPr>
            </a:lvl7pPr>
            <a:lvl8pPr marL="0" marR="0" lvl="7" indent="0" algn="r" rtl="0">
              <a:spcBef>
                <a:spcPts val="0"/>
              </a:spcBef>
              <a:spcAft>
                <a:spcPts val="0"/>
              </a:spcAft>
              <a:buNone/>
              <a:defRPr sz="6443">
                <a:solidFill>
                  <a:schemeClr val="dk1"/>
                </a:solidFill>
                <a:latin typeface="Arial"/>
                <a:ea typeface="Arial"/>
                <a:cs typeface="Arial"/>
                <a:sym typeface="Arial"/>
              </a:defRPr>
            </a:lvl8pPr>
            <a:lvl9pPr marL="0" marR="0" lvl="8" indent="0" algn="r" rtl="0">
              <a:spcBef>
                <a:spcPts val="0"/>
              </a:spcBef>
              <a:spcAft>
                <a:spcPts val="0"/>
              </a:spcAft>
              <a:buNone/>
              <a:defRPr sz="6443">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2011680" y="27479163"/>
            <a:ext cx="9387840" cy="2095500"/>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6443">
                <a:solidFill>
                  <a:schemeClr val="dk1"/>
                </a:solidFill>
                <a:latin typeface="Arial"/>
                <a:ea typeface="Arial"/>
                <a:cs typeface="Arial"/>
                <a:sym typeface="Arial"/>
              </a:defRPr>
            </a:lvl1pPr>
            <a:lvl2pPr marR="0" lvl="1" algn="l" rtl="0">
              <a:spcBef>
                <a:spcPts val="0"/>
              </a:spcBef>
              <a:spcAft>
                <a:spcPts val="0"/>
              </a:spcAft>
              <a:buSzPts val="1400"/>
              <a:buNone/>
              <a:defRPr sz="8407"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407"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407"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407"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407"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407"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407"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407" b="0" i="0" u="none" strike="noStrike" cap="none">
                <a:solidFill>
                  <a:schemeClr val="dk1"/>
                </a:solidFill>
                <a:latin typeface="Arial"/>
                <a:ea typeface="Arial"/>
                <a:cs typeface="Arial"/>
                <a:sym typeface="Arial"/>
              </a:defRPr>
            </a:lvl9pPr>
          </a:lstStyle>
          <a:p>
            <a:endParaRPr/>
          </a:p>
        </p:txBody>
      </p:sp>
      <p:sp>
        <p:nvSpPr>
          <p:cNvPr id="56" name="Google Shape;56;p8"/>
          <p:cNvSpPr txBox="1">
            <a:spLocks noGrp="1"/>
          </p:cNvSpPr>
          <p:nvPr>
            <p:ph type="ftr" idx="11"/>
          </p:nvPr>
        </p:nvSpPr>
        <p:spPr>
          <a:xfrm>
            <a:off x="13746480" y="27479163"/>
            <a:ext cx="12740640" cy="2095500"/>
          </a:xfrm>
          <a:prstGeom prst="rect">
            <a:avLst/>
          </a:prstGeom>
          <a:noFill/>
          <a:ln>
            <a:noFill/>
          </a:ln>
        </p:spPr>
        <p:txBody>
          <a:bodyPr spcFirstLastPara="1" wrap="square" lIns="91425" tIns="91425" rIns="91425" bIns="91425" anchor="t" anchorCtr="0">
            <a:noAutofit/>
          </a:bodyPr>
          <a:lstStyle>
            <a:lvl1pPr marR="0" lvl="0" algn="ctr" rtl="0">
              <a:spcBef>
                <a:spcPts val="0"/>
              </a:spcBef>
              <a:spcAft>
                <a:spcPts val="0"/>
              </a:spcAft>
              <a:buSzPts val="1400"/>
              <a:buNone/>
              <a:defRPr sz="6443">
                <a:solidFill>
                  <a:schemeClr val="dk1"/>
                </a:solidFill>
                <a:latin typeface="Arial"/>
                <a:ea typeface="Arial"/>
                <a:cs typeface="Arial"/>
                <a:sym typeface="Arial"/>
              </a:defRPr>
            </a:lvl1pPr>
            <a:lvl2pPr marR="0" lvl="1" algn="l" rtl="0">
              <a:spcBef>
                <a:spcPts val="0"/>
              </a:spcBef>
              <a:spcAft>
                <a:spcPts val="0"/>
              </a:spcAft>
              <a:buSzPts val="1400"/>
              <a:buNone/>
              <a:defRPr sz="8407"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407"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407"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407"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407"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407"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407"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407" b="0" i="0" u="none" strike="noStrike" cap="none">
                <a:solidFill>
                  <a:schemeClr val="dk1"/>
                </a:solidFill>
                <a:latin typeface="Arial"/>
                <a:ea typeface="Arial"/>
                <a:cs typeface="Arial"/>
                <a:sym typeface="Arial"/>
              </a:defRPr>
            </a:lvl9pPr>
          </a:lstStyle>
          <a:p>
            <a:endParaRPr/>
          </a:p>
        </p:txBody>
      </p:sp>
      <p:sp>
        <p:nvSpPr>
          <p:cNvPr id="57" name="Google Shape;57;p8"/>
          <p:cNvSpPr txBox="1">
            <a:spLocks noGrp="1"/>
          </p:cNvSpPr>
          <p:nvPr>
            <p:ph type="sldNum" idx="12"/>
          </p:nvPr>
        </p:nvSpPr>
        <p:spPr>
          <a:xfrm>
            <a:off x="28834081" y="27479163"/>
            <a:ext cx="9387840" cy="2095500"/>
          </a:xfrm>
          <a:prstGeom prst="rect">
            <a:avLst/>
          </a:prstGeom>
          <a:noFill/>
          <a:ln>
            <a:noFill/>
          </a:ln>
        </p:spPr>
        <p:txBody>
          <a:bodyPr spcFirstLastPara="1" wrap="square" lIns="535850" tIns="267925" rIns="535850" bIns="267925" anchor="t" anchorCtr="0">
            <a:noAutofit/>
          </a:bodyPr>
          <a:lstStyle>
            <a:lvl1pPr marL="0" marR="0" lvl="0" indent="0" algn="r" rtl="0">
              <a:spcBef>
                <a:spcPts val="0"/>
              </a:spcBef>
              <a:spcAft>
                <a:spcPts val="0"/>
              </a:spcAft>
              <a:buNone/>
              <a:defRPr sz="6443">
                <a:solidFill>
                  <a:schemeClr val="dk1"/>
                </a:solidFill>
                <a:latin typeface="Arial"/>
                <a:ea typeface="Arial"/>
                <a:cs typeface="Arial"/>
                <a:sym typeface="Arial"/>
              </a:defRPr>
            </a:lvl1pPr>
            <a:lvl2pPr marL="0" marR="0" lvl="1" indent="0" algn="r" rtl="0">
              <a:spcBef>
                <a:spcPts val="0"/>
              </a:spcBef>
              <a:spcAft>
                <a:spcPts val="0"/>
              </a:spcAft>
              <a:buNone/>
              <a:defRPr sz="6443">
                <a:solidFill>
                  <a:schemeClr val="dk1"/>
                </a:solidFill>
                <a:latin typeface="Arial"/>
                <a:ea typeface="Arial"/>
                <a:cs typeface="Arial"/>
                <a:sym typeface="Arial"/>
              </a:defRPr>
            </a:lvl2pPr>
            <a:lvl3pPr marL="0" marR="0" lvl="2" indent="0" algn="r" rtl="0">
              <a:spcBef>
                <a:spcPts val="0"/>
              </a:spcBef>
              <a:spcAft>
                <a:spcPts val="0"/>
              </a:spcAft>
              <a:buNone/>
              <a:defRPr sz="6443">
                <a:solidFill>
                  <a:schemeClr val="dk1"/>
                </a:solidFill>
                <a:latin typeface="Arial"/>
                <a:ea typeface="Arial"/>
                <a:cs typeface="Arial"/>
                <a:sym typeface="Arial"/>
              </a:defRPr>
            </a:lvl3pPr>
            <a:lvl4pPr marL="0" marR="0" lvl="3" indent="0" algn="r" rtl="0">
              <a:spcBef>
                <a:spcPts val="0"/>
              </a:spcBef>
              <a:spcAft>
                <a:spcPts val="0"/>
              </a:spcAft>
              <a:buNone/>
              <a:defRPr sz="6443">
                <a:solidFill>
                  <a:schemeClr val="dk1"/>
                </a:solidFill>
                <a:latin typeface="Arial"/>
                <a:ea typeface="Arial"/>
                <a:cs typeface="Arial"/>
                <a:sym typeface="Arial"/>
              </a:defRPr>
            </a:lvl4pPr>
            <a:lvl5pPr marL="0" marR="0" lvl="4" indent="0" algn="r" rtl="0">
              <a:spcBef>
                <a:spcPts val="0"/>
              </a:spcBef>
              <a:spcAft>
                <a:spcPts val="0"/>
              </a:spcAft>
              <a:buNone/>
              <a:defRPr sz="6443">
                <a:solidFill>
                  <a:schemeClr val="dk1"/>
                </a:solidFill>
                <a:latin typeface="Arial"/>
                <a:ea typeface="Arial"/>
                <a:cs typeface="Arial"/>
                <a:sym typeface="Arial"/>
              </a:defRPr>
            </a:lvl5pPr>
            <a:lvl6pPr marL="0" marR="0" lvl="5" indent="0" algn="r" rtl="0">
              <a:spcBef>
                <a:spcPts val="0"/>
              </a:spcBef>
              <a:spcAft>
                <a:spcPts val="0"/>
              </a:spcAft>
              <a:buNone/>
              <a:defRPr sz="6443">
                <a:solidFill>
                  <a:schemeClr val="dk1"/>
                </a:solidFill>
                <a:latin typeface="Arial"/>
                <a:ea typeface="Arial"/>
                <a:cs typeface="Arial"/>
                <a:sym typeface="Arial"/>
              </a:defRPr>
            </a:lvl6pPr>
            <a:lvl7pPr marL="0" marR="0" lvl="6" indent="0" algn="r" rtl="0">
              <a:spcBef>
                <a:spcPts val="0"/>
              </a:spcBef>
              <a:spcAft>
                <a:spcPts val="0"/>
              </a:spcAft>
              <a:buNone/>
              <a:defRPr sz="6443">
                <a:solidFill>
                  <a:schemeClr val="dk1"/>
                </a:solidFill>
                <a:latin typeface="Arial"/>
                <a:ea typeface="Arial"/>
                <a:cs typeface="Arial"/>
                <a:sym typeface="Arial"/>
              </a:defRPr>
            </a:lvl7pPr>
            <a:lvl8pPr marL="0" marR="0" lvl="7" indent="0" algn="r" rtl="0">
              <a:spcBef>
                <a:spcPts val="0"/>
              </a:spcBef>
              <a:spcAft>
                <a:spcPts val="0"/>
              </a:spcAft>
              <a:buNone/>
              <a:defRPr sz="6443">
                <a:solidFill>
                  <a:schemeClr val="dk1"/>
                </a:solidFill>
                <a:latin typeface="Arial"/>
                <a:ea typeface="Arial"/>
                <a:cs typeface="Arial"/>
                <a:sym typeface="Arial"/>
              </a:defRPr>
            </a:lvl8pPr>
            <a:lvl9pPr marL="0" marR="0" lvl="8" indent="0" algn="r" rtl="0">
              <a:spcBef>
                <a:spcPts val="0"/>
              </a:spcBef>
              <a:spcAft>
                <a:spcPts val="0"/>
              </a:spcAft>
              <a:buNone/>
              <a:defRPr sz="6443">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2011099" y="1201640"/>
            <a:ext cx="13236576" cy="5113238"/>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1729"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20192"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20192"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20192"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20192"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20192"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20192"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20192"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20192" b="0" i="0" u="none" strike="noStrike" cap="none">
                <a:solidFill>
                  <a:schemeClr val="dk2"/>
                </a:solidFill>
                <a:latin typeface="Arial"/>
                <a:ea typeface="Arial"/>
                <a:cs typeface="Arial"/>
                <a:sym typeface="Arial"/>
              </a:defRPr>
            </a:lvl9pPr>
          </a:lstStyle>
          <a:p>
            <a:endParaRPr/>
          </a:p>
        </p:txBody>
      </p:sp>
      <p:sp>
        <p:nvSpPr>
          <p:cNvPr id="60" name="Google Shape;60;p9"/>
          <p:cNvSpPr txBox="1">
            <a:spLocks noGrp="1"/>
          </p:cNvSpPr>
          <p:nvPr>
            <p:ph type="body" idx="1"/>
          </p:nvPr>
        </p:nvSpPr>
        <p:spPr>
          <a:xfrm>
            <a:off x="15730805" y="1201640"/>
            <a:ext cx="22491700" cy="25753913"/>
          </a:xfrm>
          <a:prstGeom prst="rect">
            <a:avLst/>
          </a:prstGeom>
          <a:noFill/>
          <a:ln>
            <a:noFill/>
          </a:ln>
        </p:spPr>
        <p:txBody>
          <a:bodyPr spcFirstLastPara="1" wrap="square" lIns="91425" tIns="91425" rIns="91425" bIns="91425" anchor="t" anchorCtr="0">
            <a:noAutofit/>
          </a:bodyPr>
          <a:lstStyle>
            <a:lvl1pPr marL="457200" marR="0" lvl="0" indent="-398208" algn="l" rtl="0">
              <a:spcBef>
                <a:spcPts val="534"/>
              </a:spcBef>
              <a:spcAft>
                <a:spcPts val="0"/>
              </a:spcAft>
              <a:buClr>
                <a:schemeClr val="dk1"/>
              </a:buClr>
              <a:buSzPts val="2671"/>
              <a:buFont typeface="Arial"/>
              <a:buChar char="•"/>
              <a:defRPr sz="2671" b="0" i="0" u="none" strike="noStrike" cap="none">
                <a:solidFill>
                  <a:schemeClr val="dk1"/>
                </a:solidFill>
                <a:latin typeface="Arial"/>
                <a:ea typeface="Arial"/>
                <a:cs typeface="Arial"/>
                <a:sym typeface="Arial"/>
              </a:defRPr>
            </a:lvl1pPr>
            <a:lvl2pPr marL="914400" marR="0" lvl="1" indent="-373316" algn="l" rtl="0">
              <a:spcBef>
                <a:spcPts val="456"/>
              </a:spcBef>
              <a:spcAft>
                <a:spcPts val="0"/>
              </a:spcAft>
              <a:buClr>
                <a:schemeClr val="dk1"/>
              </a:buClr>
              <a:buSzPts val="2279"/>
              <a:buFont typeface="Arial"/>
              <a:buChar char="–"/>
              <a:defRPr sz="2279" b="0" i="0" u="none" strike="noStrike" cap="none">
                <a:solidFill>
                  <a:schemeClr val="dk1"/>
                </a:solidFill>
                <a:latin typeface="Arial"/>
                <a:ea typeface="Arial"/>
                <a:cs typeface="Arial"/>
                <a:sym typeface="Arial"/>
              </a:defRPr>
            </a:lvl2pPr>
            <a:lvl3pPr marL="1371600" marR="0" lvl="2" indent="-358330" algn="l" rtl="0">
              <a:spcBef>
                <a:spcPts val="409"/>
              </a:spcBef>
              <a:spcAft>
                <a:spcPts val="0"/>
              </a:spcAft>
              <a:buClr>
                <a:schemeClr val="dk1"/>
              </a:buClr>
              <a:buSzPts val="2043"/>
              <a:buFont typeface="Arial"/>
              <a:buChar char="•"/>
              <a:defRPr sz="2043" b="0" i="0" u="none" strike="noStrike" cap="none">
                <a:solidFill>
                  <a:schemeClr val="dk1"/>
                </a:solidFill>
                <a:latin typeface="Arial"/>
                <a:ea typeface="Arial"/>
                <a:cs typeface="Arial"/>
                <a:sym typeface="Arial"/>
              </a:defRPr>
            </a:lvl3pPr>
            <a:lvl4pPr marL="1828800" marR="0" lvl="3" indent="-338391" algn="l" rtl="0">
              <a:spcBef>
                <a:spcPts val="346"/>
              </a:spcBef>
              <a:spcAft>
                <a:spcPts val="0"/>
              </a:spcAft>
              <a:buClr>
                <a:schemeClr val="dk1"/>
              </a:buClr>
              <a:buSzPts val="1729"/>
              <a:buFont typeface="Arial"/>
              <a:buChar char="–"/>
              <a:defRPr sz="1729" b="0" i="0" u="none" strike="noStrike" cap="none">
                <a:solidFill>
                  <a:schemeClr val="dk1"/>
                </a:solidFill>
                <a:latin typeface="Arial"/>
                <a:ea typeface="Arial"/>
                <a:cs typeface="Arial"/>
                <a:sym typeface="Arial"/>
              </a:defRPr>
            </a:lvl4pPr>
            <a:lvl5pPr marL="2286000" marR="0" lvl="4" indent="-338391" algn="l" rtl="0">
              <a:spcBef>
                <a:spcPts val="346"/>
              </a:spcBef>
              <a:spcAft>
                <a:spcPts val="0"/>
              </a:spcAft>
              <a:buClr>
                <a:schemeClr val="dk1"/>
              </a:buClr>
              <a:buSzPts val="1729"/>
              <a:buFont typeface="Arial"/>
              <a:buChar char="»"/>
              <a:defRPr sz="1729" b="0" i="0" u="none" strike="noStrike" cap="none">
                <a:solidFill>
                  <a:schemeClr val="dk1"/>
                </a:solidFill>
                <a:latin typeface="Arial"/>
                <a:ea typeface="Arial"/>
                <a:cs typeface="Arial"/>
                <a:sym typeface="Arial"/>
              </a:defRPr>
            </a:lvl5pPr>
            <a:lvl6pPr marL="2743200" marR="0" lvl="5" indent="-338391" algn="l" rtl="0">
              <a:spcBef>
                <a:spcPts val="346"/>
              </a:spcBef>
              <a:spcAft>
                <a:spcPts val="0"/>
              </a:spcAft>
              <a:buClr>
                <a:schemeClr val="dk1"/>
              </a:buClr>
              <a:buSzPts val="1729"/>
              <a:buFont typeface="Arial"/>
              <a:buChar char="»"/>
              <a:defRPr sz="1729" b="0" i="0" u="none" strike="noStrike" cap="none">
                <a:solidFill>
                  <a:schemeClr val="dk1"/>
                </a:solidFill>
                <a:latin typeface="Arial"/>
                <a:ea typeface="Arial"/>
                <a:cs typeface="Arial"/>
                <a:sym typeface="Arial"/>
              </a:defRPr>
            </a:lvl6pPr>
            <a:lvl7pPr marL="3200400" marR="0" lvl="6" indent="-338391" algn="l" rtl="0">
              <a:spcBef>
                <a:spcPts val="346"/>
              </a:spcBef>
              <a:spcAft>
                <a:spcPts val="0"/>
              </a:spcAft>
              <a:buClr>
                <a:schemeClr val="dk1"/>
              </a:buClr>
              <a:buSzPts val="1729"/>
              <a:buFont typeface="Arial"/>
              <a:buChar char="»"/>
              <a:defRPr sz="1729" b="0" i="0" u="none" strike="noStrike" cap="none">
                <a:solidFill>
                  <a:schemeClr val="dk1"/>
                </a:solidFill>
                <a:latin typeface="Arial"/>
                <a:ea typeface="Arial"/>
                <a:cs typeface="Arial"/>
                <a:sym typeface="Arial"/>
              </a:defRPr>
            </a:lvl7pPr>
            <a:lvl8pPr marL="3657600" marR="0" lvl="7" indent="-338391" algn="l" rtl="0">
              <a:spcBef>
                <a:spcPts val="346"/>
              </a:spcBef>
              <a:spcAft>
                <a:spcPts val="0"/>
              </a:spcAft>
              <a:buClr>
                <a:schemeClr val="dk1"/>
              </a:buClr>
              <a:buSzPts val="1729"/>
              <a:buFont typeface="Arial"/>
              <a:buChar char="»"/>
              <a:defRPr sz="1729" b="0" i="0" u="none" strike="noStrike" cap="none">
                <a:solidFill>
                  <a:schemeClr val="dk1"/>
                </a:solidFill>
                <a:latin typeface="Arial"/>
                <a:ea typeface="Arial"/>
                <a:cs typeface="Arial"/>
                <a:sym typeface="Arial"/>
              </a:defRPr>
            </a:lvl8pPr>
            <a:lvl9pPr marL="4114800" marR="0" lvl="8" indent="-338391" algn="l" rtl="0">
              <a:spcBef>
                <a:spcPts val="346"/>
              </a:spcBef>
              <a:spcAft>
                <a:spcPts val="0"/>
              </a:spcAft>
              <a:buClr>
                <a:schemeClr val="dk1"/>
              </a:buClr>
              <a:buSzPts val="1729"/>
              <a:buFont typeface="Arial"/>
              <a:buChar char="»"/>
              <a:defRPr sz="1729" b="0" i="0" u="none" strike="noStrike" cap="none">
                <a:solidFill>
                  <a:schemeClr val="dk1"/>
                </a:solidFill>
                <a:latin typeface="Arial"/>
                <a:ea typeface="Arial"/>
                <a:cs typeface="Arial"/>
                <a:sym typeface="Arial"/>
              </a:defRPr>
            </a:lvl9pPr>
          </a:lstStyle>
          <a:p>
            <a:endParaRPr/>
          </a:p>
        </p:txBody>
      </p:sp>
      <p:sp>
        <p:nvSpPr>
          <p:cNvPr id="61" name="Google Shape;61;p9"/>
          <p:cNvSpPr txBox="1">
            <a:spLocks noGrp="1"/>
          </p:cNvSpPr>
          <p:nvPr>
            <p:ph type="body" idx="2"/>
          </p:nvPr>
        </p:nvSpPr>
        <p:spPr>
          <a:xfrm>
            <a:off x="2011099" y="6314878"/>
            <a:ext cx="13236576" cy="20640676"/>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236"/>
              </a:spcBef>
              <a:spcAft>
                <a:spcPts val="0"/>
              </a:spcAft>
              <a:buClr>
                <a:schemeClr val="dk1"/>
              </a:buClr>
              <a:buSzPts val="1179"/>
              <a:buFont typeface="Arial"/>
              <a:buNone/>
              <a:defRPr sz="1179" b="0" i="0" u="none" strike="noStrike" cap="none">
                <a:solidFill>
                  <a:schemeClr val="dk1"/>
                </a:solidFill>
                <a:latin typeface="Arial"/>
                <a:ea typeface="Arial"/>
                <a:cs typeface="Arial"/>
                <a:sym typeface="Arial"/>
              </a:defRPr>
            </a:lvl1pPr>
            <a:lvl2pPr marL="914400" marR="0" lvl="1" indent="-228600" algn="l" rtl="0">
              <a:spcBef>
                <a:spcPts val="189"/>
              </a:spcBef>
              <a:spcAft>
                <a:spcPts val="0"/>
              </a:spcAft>
              <a:buClr>
                <a:schemeClr val="dk1"/>
              </a:buClr>
              <a:buSzPts val="943"/>
              <a:buFont typeface="Arial"/>
              <a:buNone/>
              <a:defRPr sz="943" b="0" i="0" u="none" strike="noStrike" cap="none">
                <a:solidFill>
                  <a:schemeClr val="dk1"/>
                </a:solidFill>
                <a:latin typeface="Arial"/>
                <a:ea typeface="Arial"/>
                <a:cs typeface="Arial"/>
                <a:sym typeface="Arial"/>
              </a:defRPr>
            </a:lvl2pPr>
            <a:lvl3pPr marL="1371600" marR="0" lvl="2" indent="-228600" algn="l" rtl="0">
              <a:spcBef>
                <a:spcPts val="157"/>
              </a:spcBef>
              <a:spcAft>
                <a:spcPts val="0"/>
              </a:spcAft>
              <a:buClr>
                <a:schemeClr val="dk1"/>
              </a:buClr>
              <a:buSzPts val="786"/>
              <a:buFont typeface="Arial"/>
              <a:buNone/>
              <a:defRPr sz="786" b="0" i="0" u="none" strike="noStrike" cap="none">
                <a:solidFill>
                  <a:schemeClr val="dk1"/>
                </a:solidFill>
                <a:latin typeface="Arial"/>
                <a:ea typeface="Arial"/>
                <a:cs typeface="Arial"/>
                <a:sym typeface="Arial"/>
              </a:defRPr>
            </a:lvl3pPr>
            <a:lvl4pPr marL="1828800" marR="0" lvl="3" indent="-228600" algn="l" rtl="0">
              <a:spcBef>
                <a:spcPts val="141"/>
              </a:spcBef>
              <a:spcAft>
                <a:spcPts val="0"/>
              </a:spcAft>
              <a:buClr>
                <a:schemeClr val="dk1"/>
              </a:buClr>
              <a:buSzPts val="707"/>
              <a:buFont typeface="Arial"/>
              <a:buNone/>
              <a:defRPr sz="707" b="0" i="0" u="none" strike="noStrike" cap="none">
                <a:solidFill>
                  <a:schemeClr val="dk1"/>
                </a:solidFill>
                <a:latin typeface="Arial"/>
                <a:ea typeface="Arial"/>
                <a:cs typeface="Arial"/>
                <a:sym typeface="Arial"/>
              </a:defRPr>
            </a:lvl4pPr>
            <a:lvl5pPr marL="2286000" marR="0" lvl="4" indent="-228600" algn="l" rtl="0">
              <a:spcBef>
                <a:spcPts val="141"/>
              </a:spcBef>
              <a:spcAft>
                <a:spcPts val="0"/>
              </a:spcAft>
              <a:buClr>
                <a:schemeClr val="dk1"/>
              </a:buClr>
              <a:buSzPts val="707"/>
              <a:buFont typeface="Arial"/>
              <a:buNone/>
              <a:defRPr sz="707" b="0" i="0" u="none" strike="noStrike" cap="none">
                <a:solidFill>
                  <a:schemeClr val="dk1"/>
                </a:solidFill>
                <a:latin typeface="Arial"/>
                <a:ea typeface="Arial"/>
                <a:cs typeface="Arial"/>
                <a:sym typeface="Arial"/>
              </a:defRPr>
            </a:lvl5pPr>
            <a:lvl6pPr marL="2743200" marR="0" lvl="5" indent="-228600" algn="l" rtl="0">
              <a:spcBef>
                <a:spcPts val="141"/>
              </a:spcBef>
              <a:spcAft>
                <a:spcPts val="0"/>
              </a:spcAft>
              <a:buClr>
                <a:schemeClr val="dk1"/>
              </a:buClr>
              <a:buSzPts val="707"/>
              <a:buFont typeface="Arial"/>
              <a:buNone/>
              <a:defRPr sz="707" b="0" i="0" u="none" strike="noStrike" cap="none">
                <a:solidFill>
                  <a:schemeClr val="dk1"/>
                </a:solidFill>
                <a:latin typeface="Arial"/>
                <a:ea typeface="Arial"/>
                <a:cs typeface="Arial"/>
                <a:sym typeface="Arial"/>
              </a:defRPr>
            </a:lvl6pPr>
            <a:lvl7pPr marL="3200400" marR="0" lvl="6" indent="-228600" algn="l" rtl="0">
              <a:spcBef>
                <a:spcPts val="141"/>
              </a:spcBef>
              <a:spcAft>
                <a:spcPts val="0"/>
              </a:spcAft>
              <a:buClr>
                <a:schemeClr val="dk1"/>
              </a:buClr>
              <a:buSzPts val="707"/>
              <a:buFont typeface="Arial"/>
              <a:buNone/>
              <a:defRPr sz="707" b="0" i="0" u="none" strike="noStrike" cap="none">
                <a:solidFill>
                  <a:schemeClr val="dk1"/>
                </a:solidFill>
                <a:latin typeface="Arial"/>
                <a:ea typeface="Arial"/>
                <a:cs typeface="Arial"/>
                <a:sym typeface="Arial"/>
              </a:defRPr>
            </a:lvl7pPr>
            <a:lvl8pPr marL="3657600" marR="0" lvl="7" indent="-228600" algn="l" rtl="0">
              <a:spcBef>
                <a:spcPts val="141"/>
              </a:spcBef>
              <a:spcAft>
                <a:spcPts val="0"/>
              </a:spcAft>
              <a:buClr>
                <a:schemeClr val="dk1"/>
              </a:buClr>
              <a:buSzPts val="707"/>
              <a:buFont typeface="Arial"/>
              <a:buNone/>
              <a:defRPr sz="707" b="0" i="0" u="none" strike="noStrike" cap="none">
                <a:solidFill>
                  <a:schemeClr val="dk1"/>
                </a:solidFill>
                <a:latin typeface="Arial"/>
                <a:ea typeface="Arial"/>
                <a:cs typeface="Arial"/>
                <a:sym typeface="Arial"/>
              </a:defRPr>
            </a:lvl8pPr>
            <a:lvl9pPr marL="4114800" marR="0" lvl="8" indent="-228600" algn="l" rtl="0">
              <a:spcBef>
                <a:spcPts val="141"/>
              </a:spcBef>
              <a:spcAft>
                <a:spcPts val="0"/>
              </a:spcAft>
              <a:buClr>
                <a:schemeClr val="dk1"/>
              </a:buClr>
              <a:buSzPts val="707"/>
              <a:buFont typeface="Arial"/>
              <a:buNone/>
              <a:defRPr sz="707" b="0" i="0" u="none" strike="noStrike" cap="none">
                <a:solidFill>
                  <a:schemeClr val="dk1"/>
                </a:solidFill>
                <a:latin typeface="Arial"/>
                <a:ea typeface="Arial"/>
                <a:cs typeface="Arial"/>
                <a:sym typeface="Arial"/>
              </a:defRPr>
            </a:lvl9pPr>
          </a:lstStyle>
          <a:p>
            <a:endParaRPr/>
          </a:p>
        </p:txBody>
      </p:sp>
      <p:sp>
        <p:nvSpPr>
          <p:cNvPr id="62" name="Google Shape;62;p9"/>
          <p:cNvSpPr txBox="1">
            <a:spLocks noGrp="1"/>
          </p:cNvSpPr>
          <p:nvPr>
            <p:ph type="dt" idx="10"/>
          </p:nvPr>
        </p:nvSpPr>
        <p:spPr>
          <a:xfrm>
            <a:off x="2011680" y="27479163"/>
            <a:ext cx="9387840" cy="2095500"/>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6443">
                <a:solidFill>
                  <a:schemeClr val="dk1"/>
                </a:solidFill>
                <a:latin typeface="Arial"/>
                <a:ea typeface="Arial"/>
                <a:cs typeface="Arial"/>
                <a:sym typeface="Arial"/>
              </a:defRPr>
            </a:lvl1pPr>
            <a:lvl2pPr marR="0" lvl="1" algn="l" rtl="0">
              <a:spcBef>
                <a:spcPts val="0"/>
              </a:spcBef>
              <a:spcAft>
                <a:spcPts val="0"/>
              </a:spcAft>
              <a:buSzPts val="1400"/>
              <a:buNone/>
              <a:defRPr sz="8407"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407"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407"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407"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407"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407"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407"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407" b="0" i="0" u="none" strike="noStrike" cap="none">
                <a:solidFill>
                  <a:schemeClr val="dk1"/>
                </a:solidFill>
                <a:latin typeface="Arial"/>
                <a:ea typeface="Arial"/>
                <a:cs typeface="Arial"/>
                <a:sym typeface="Arial"/>
              </a:defRPr>
            </a:lvl9pPr>
          </a:lstStyle>
          <a:p>
            <a:endParaRPr/>
          </a:p>
        </p:txBody>
      </p:sp>
      <p:sp>
        <p:nvSpPr>
          <p:cNvPr id="63" name="Google Shape;63;p9"/>
          <p:cNvSpPr txBox="1">
            <a:spLocks noGrp="1"/>
          </p:cNvSpPr>
          <p:nvPr>
            <p:ph type="ftr" idx="11"/>
          </p:nvPr>
        </p:nvSpPr>
        <p:spPr>
          <a:xfrm>
            <a:off x="13746480" y="27479163"/>
            <a:ext cx="12740640" cy="2095500"/>
          </a:xfrm>
          <a:prstGeom prst="rect">
            <a:avLst/>
          </a:prstGeom>
          <a:noFill/>
          <a:ln>
            <a:noFill/>
          </a:ln>
        </p:spPr>
        <p:txBody>
          <a:bodyPr spcFirstLastPara="1" wrap="square" lIns="91425" tIns="91425" rIns="91425" bIns="91425" anchor="t" anchorCtr="0">
            <a:noAutofit/>
          </a:bodyPr>
          <a:lstStyle>
            <a:lvl1pPr marR="0" lvl="0" algn="ctr" rtl="0">
              <a:spcBef>
                <a:spcPts val="0"/>
              </a:spcBef>
              <a:spcAft>
                <a:spcPts val="0"/>
              </a:spcAft>
              <a:buSzPts val="1400"/>
              <a:buNone/>
              <a:defRPr sz="6443">
                <a:solidFill>
                  <a:schemeClr val="dk1"/>
                </a:solidFill>
                <a:latin typeface="Arial"/>
                <a:ea typeface="Arial"/>
                <a:cs typeface="Arial"/>
                <a:sym typeface="Arial"/>
              </a:defRPr>
            </a:lvl1pPr>
            <a:lvl2pPr marR="0" lvl="1" algn="l" rtl="0">
              <a:spcBef>
                <a:spcPts val="0"/>
              </a:spcBef>
              <a:spcAft>
                <a:spcPts val="0"/>
              </a:spcAft>
              <a:buSzPts val="1400"/>
              <a:buNone/>
              <a:defRPr sz="8407"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407"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407"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407"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407"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407"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407"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407" b="0" i="0" u="none" strike="noStrike" cap="none">
                <a:solidFill>
                  <a:schemeClr val="dk1"/>
                </a:solidFill>
                <a:latin typeface="Arial"/>
                <a:ea typeface="Arial"/>
                <a:cs typeface="Arial"/>
                <a:sym typeface="Arial"/>
              </a:defRPr>
            </a:lvl9pPr>
          </a:lstStyle>
          <a:p>
            <a:endParaRPr/>
          </a:p>
        </p:txBody>
      </p:sp>
      <p:sp>
        <p:nvSpPr>
          <p:cNvPr id="64" name="Google Shape;64;p9"/>
          <p:cNvSpPr txBox="1">
            <a:spLocks noGrp="1"/>
          </p:cNvSpPr>
          <p:nvPr>
            <p:ph type="sldNum" idx="12"/>
          </p:nvPr>
        </p:nvSpPr>
        <p:spPr>
          <a:xfrm>
            <a:off x="28834081" y="27479163"/>
            <a:ext cx="9387840" cy="2095500"/>
          </a:xfrm>
          <a:prstGeom prst="rect">
            <a:avLst/>
          </a:prstGeom>
          <a:noFill/>
          <a:ln>
            <a:noFill/>
          </a:ln>
        </p:spPr>
        <p:txBody>
          <a:bodyPr spcFirstLastPara="1" wrap="square" lIns="535850" tIns="267925" rIns="535850" bIns="267925" anchor="t" anchorCtr="0">
            <a:noAutofit/>
          </a:bodyPr>
          <a:lstStyle>
            <a:lvl1pPr marL="0" marR="0" lvl="0" indent="0" algn="r" rtl="0">
              <a:spcBef>
                <a:spcPts val="0"/>
              </a:spcBef>
              <a:spcAft>
                <a:spcPts val="0"/>
              </a:spcAft>
              <a:buNone/>
              <a:defRPr sz="6443">
                <a:solidFill>
                  <a:schemeClr val="dk1"/>
                </a:solidFill>
                <a:latin typeface="Arial"/>
                <a:ea typeface="Arial"/>
                <a:cs typeface="Arial"/>
                <a:sym typeface="Arial"/>
              </a:defRPr>
            </a:lvl1pPr>
            <a:lvl2pPr marL="0" marR="0" lvl="1" indent="0" algn="r" rtl="0">
              <a:spcBef>
                <a:spcPts val="0"/>
              </a:spcBef>
              <a:spcAft>
                <a:spcPts val="0"/>
              </a:spcAft>
              <a:buNone/>
              <a:defRPr sz="6443">
                <a:solidFill>
                  <a:schemeClr val="dk1"/>
                </a:solidFill>
                <a:latin typeface="Arial"/>
                <a:ea typeface="Arial"/>
                <a:cs typeface="Arial"/>
                <a:sym typeface="Arial"/>
              </a:defRPr>
            </a:lvl2pPr>
            <a:lvl3pPr marL="0" marR="0" lvl="2" indent="0" algn="r" rtl="0">
              <a:spcBef>
                <a:spcPts val="0"/>
              </a:spcBef>
              <a:spcAft>
                <a:spcPts val="0"/>
              </a:spcAft>
              <a:buNone/>
              <a:defRPr sz="6443">
                <a:solidFill>
                  <a:schemeClr val="dk1"/>
                </a:solidFill>
                <a:latin typeface="Arial"/>
                <a:ea typeface="Arial"/>
                <a:cs typeface="Arial"/>
                <a:sym typeface="Arial"/>
              </a:defRPr>
            </a:lvl3pPr>
            <a:lvl4pPr marL="0" marR="0" lvl="3" indent="0" algn="r" rtl="0">
              <a:spcBef>
                <a:spcPts val="0"/>
              </a:spcBef>
              <a:spcAft>
                <a:spcPts val="0"/>
              </a:spcAft>
              <a:buNone/>
              <a:defRPr sz="6443">
                <a:solidFill>
                  <a:schemeClr val="dk1"/>
                </a:solidFill>
                <a:latin typeface="Arial"/>
                <a:ea typeface="Arial"/>
                <a:cs typeface="Arial"/>
                <a:sym typeface="Arial"/>
              </a:defRPr>
            </a:lvl4pPr>
            <a:lvl5pPr marL="0" marR="0" lvl="4" indent="0" algn="r" rtl="0">
              <a:spcBef>
                <a:spcPts val="0"/>
              </a:spcBef>
              <a:spcAft>
                <a:spcPts val="0"/>
              </a:spcAft>
              <a:buNone/>
              <a:defRPr sz="6443">
                <a:solidFill>
                  <a:schemeClr val="dk1"/>
                </a:solidFill>
                <a:latin typeface="Arial"/>
                <a:ea typeface="Arial"/>
                <a:cs typeface="Arial"/>
                <a:sym typeface="Arial"/>
              </a:defRPr>
            </a:lvl5pPr>
            <a:lvl6pPr marL="0" marR="0" lvl="5" indent="0" algn="r" rtl="0">
              <a:spcBef>
                <a:spcPts val="0"/>
              </a:spcBef>
              <a:spcAft>
                <a:spcPts val="0"/>
              </a:spcAft>
              <a:buNone/>
              <a:defRPr sz="6443">
                <a:solidFill>
                  <a:schemeClr val="dk1"/>
                </a:solidFill>
                <a:latin typeface="Arial"/>
                <a:ea typeface="Arial"/>
                <a:cs typeface="Arial"/>
                <a:sym typeface="Arial"/>
              </a:defRPr>
            </a:lvl6pPr>
            <a:lvl7pPr marL="0" marR="0" lvl="6" indent="0" algn="r" rtl="0">
              <a:spcBef>
                <a:spcPts val="0"/>
              </a:spcBef>
              <a:spcAft>
                <a:spcPts val="0"/>
              </a:spcAft>
              <a:buNone/>
              <a:defRPr sz="6443">
                <a:solidFill>
                  <a:schemeClr val="dk1"/>
                </a:solidFill>
                <a:latin typeface="Arial"/>
                <a:ea typeface="Arial"/>
                <a:cs typeface="Arial"/>
                <a:sym typeface="Arial"/>
              </a:defRPr>
            </a:lvl7pPr>
            <a:lvl8pPr marL="0" marR="0" lvl="7" indent="0" algn="r" rtl="0">
              <a:spcBef>
                <a:spcPts val="0"/>
              </a:spcBef>
              <a:spcAft>
                <a:spcPts val="0"/>
              </a:spcAft>
              <a:buNone/>
              <a:defRPr sz="6443">
                <a:solidFill>
                  <a:schemeClr val="dk1"/>
                </a:solidFill>
                <a:latin typeface="Arial"/>
                <a:ea typeface="Arial"/>
                <a:cs typeface="Arial"/>
                <a:sym typeface="Arial"/>
              </a:defRPr>
            </a:lvl8pPr>
            <a:lvl9pPr marL="0" marR="0" lvl="8" indent="0" algn="r" rtl="0">
              <a:spcBef>
                <a:spcPts val="0"/>
              </a:spcBef>
              <a:spcAft>
                <a:spcPts val="0"/>
              </a:spcAft>
              <a:buNone/>
              <a:defRPr sz="6443">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7885778" y="21123078"/>
            <a:ext cx="24140450" cy="2492771"/>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1729"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20192"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20192"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20192"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20192"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20192"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20192"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20192"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20192" b="0" i="0" u="none" strike="noStrike" cap="none">
                <a:solidFill>
                  <a:schemeClr val="dk2"/>
                </a:solidFill>
                <a:latin typeface="Arial"/>
                <a:ea typeface="Arial"/>
                <a:cs typeface="Arial"/>
                <a:sym typeface="Arial"/>
              </a:defRPr>
            </a:lvl9pPr>
          </a:lstStyle>
          <a:p>
            <a:endParaRPr/>
          </a:p>
        </p:txBody>
      </p:sp>
      <p:sp>
        <p:nvSpPr>
          <p:cNvPr id="67" name="Google Shape;67;p10"/>
          <p:cNvSpPr>
            <a:spLocks noGrp="1"/>
          </p:cNvSpPr>
          <p:nvPr>
            <p:ph type="pic" idx="2"/>
          </p:nvPr>
        </p:nvSpPr>
        <p:spPr>
          <a:xfrm>
            <a:off x="7885778" y="2695775"/>
            <a:ext cx="24140450" cy="18105339"/>
          </a:xfrm>
          <a:prstGeom prst="rect">
            <a:avLst/>
          </a:prstGeom>
          <a:noFill/>
          <a:ln>
            <a:noFill/>
          </a:ln>
        </p:spPr>
        <p:txBody>
          <a:bodyPr spcFirstLastPara="1" wrap="square" lIns="91425" tIns="91425" rIns="91425" bIns="91425" anchor="t" anchorCtr="0">
            <a:noAutofit/>
          </a:bodyPr>
          <a:lstStyle>
            <a:lvl1pPr marR="0" lvl="0" algn="l" rtl="0">
              <a:spcBef>
                <a:spcPts val="534"/>
              </a:spcBef>
              <a:spcAft>
                <a:spcPts val="0"/>
              </a:spcAft>
              <a:buClr>
                <a:schemeClr val="dk1"/>
              </a:buClr>
              <a:buSzPts val="2671"/>
              <a:buFont typeface="Arial"/>
              <a:buNone/>
              <a:defRPr sz="2671" b="0" i="0" u="none" strike="noStrike" cap="none">
                <a:solidFill>
                  <a:schemeClr val="dk1"/>
                </a:solidFill>
                <a:latin typeface="Arial"/>
                <a:ea typeface="Arial"/>
                <a:cs typeface="Arial"/>
                <a:sym typeface="Arial"/>
              </a:defRPr>
            </a:lvl1pPr>
            <a:lvl2pPr marR="0" lvl="1" algn="l" rtl="0">
              <a:spcBef>
                <a:spcPts val="456"/>
              </a:spcBef>
              <a:spcAft>
                <a:spcPts val="0"/>
              </a:spcAft>
              <a:buClr>
                <a:schemeClr val="dk1"/>
              </a:buClr>
              <a:buSzPts val="2279"/>
              <a:buFont typeface="Arial"/>
              <a:buNone/>
              <a:defRPr sz="2279" b="0" i="0" u="none" strike="noStrike" cap="none">
                <a:solidFill>
                  <a:schemeClr val="dk1"/>
                </a:solidFill>
                <a:latin typeface="Arial"/>
                <a:ea typeface="Arial"/>
                <a:cs typeface="Arial"/>
                <a:sym typeface="Arial"/>
              </a:defRPr>
            </a:lvl2pPr>
            <a:lvl3pPr marR="0" lvl="2" algn="l" rtl="0">
              <a:spcBef>
                <a:spcPts val="409"/>
              </a:spcBef>
              <a:spcAft>
                <a:spcPts val="0"/>
              </a:spcAft>
              <a:buClr>
                <a:schemeClr val="dk1"/>
              </a:buClr>
              <a:buSzPts val="2043"/>
              <a:buFont typeface="Arial"/>
              <a:buNone/>
              <a:defRPr sz="2043" b="0" i="0" u="none" strike="noStrike" cap="none">
                <a:solidFill>
                  <a:schemeClr val="dk1"/>
                </a:solidFill>
                <a:latin typeface="Arial"/>
                <a:ea typeface="Arial"/>
                <a:cs typeface="Arial"/>
                <a:sym typeface="Arial"/>
              </a:defRPr>
            </a:lvl3pPr>
            <a:lvl4pPr marR="0" lvl="3" algn="l" rtl="0">
              <a:spcBef>
                <a:spcPts val="346"/>
              </a:spcBef>
              <a:spcAft>
                <a:spcPts val="0"/>
              </a:spcAft>
              <a:buClr>
                <a:schemeClr val="dk1"/>
              </a:buClr>
              <a:buSzPts val="1729"/>
              <a:buFont typeface="Arial"/>
              <a:buNone/>
              <a:defRPr sz="1729" b="0" i="0" u="none" strike="noStrike" cap="none">
                <a:solidFill>
                  <a:schemeClr val="dk1"/>
                </a:solidFill>
                <a:latin typeface="Arial"/>
                <a:ea typeface="Arial"/>
                <a:cs typeface="Arial"/>
                <a:sym typeface="Arial"/>
              </a:defRPr>
            </a:lvl4pPr>
            <a:lvl5pPr marR="0" lvl="4" algn="l" rtl="0">
              <a:spcBef>
                <a:spcPts val="346"/>
              </a:spcBef>
              <a:spcAft>
                <a:spcPts val="0"/>
              </a:spcAft>
              <a:buClr>
                <a:schemeClr val="dk1"/>
              </a:buClr>
              <a:buSzPts val="1729"/>
              <a:buFont typeface="Arial"/>
              <a:buNone/>
              <a:defRPr sz="1729" b="0" i="0" u="none" strike="noStrike" cap="none">
                <a:solidFill>
                  <a:schemeClr val="dk1"/>
                </a:solidFill>
                <a:latin typeface="Arial"/>
                <a:ea typeface="Arial"/>
                <a:cs typeface="Arial"/>
                <a:sym typeface="Arial"/>
              </a:defRPr>
            </a:lvl5pPr>
            <a:lvl6pPr marR="0" lvl="5" algn="l" rtl="0">
              <a:spcBef>
                <a:spcPts val="346"/>
              </a:spcBef>
              <a:spcAft>
                <a:spcPts val="0"/>
              </a:spcAft>
              <a:buClr>
                <a:schemeClr val="dk1"/>
              </a:buClr>
              <a:buSzPts val="1729"/>
              <a:buFont typeface="Arial"/>
              <a:buNone/>
              <a:defRPr sz="1729" b="0" i="0" u="none" strike="noStrike" cap="none">
                <a:solidFill>
                  <a:schemeClr val="dk1"/>
                </a:solidFill>
                <a:latin typeface="Arial"/>
                <a:ea typeface="Arial"/>
                <a:cs typeface="Arial"/>
                <a:sym typeface="Arial"/>
              </a:defRPr>
            </a:lvl6pPr>
            <a:lvl7pPr marR="0" lvl="6" algn="l" rtl="0">
              <a:spcBef>
                <a:spcPts val="346"/>
              </a:spcBef>
              <a:spcAft>
                <a:spcPts val="0"/>
              </a:spcAft>
              <a:buClr>
                <a:schemeClr val="dk1"/>
              </a:buClr>
              <a:buSzPts val="1729"/>
              <a:buFont typeface="Arial"/>
              <a:buNone/>
              <a:defRPr sz="1729" b="0" i="0" u="none" strike="noStrike" cap="none">
                <a:solidFill>
                  <a:schemeClr val="dk1"/>
                </a:solidFill>
                <a:latin typeface="Arial"/>
                <a:ea typeface="Arial"/>
                <a:cs typeface="Arial"/>
                <a:sym typeface="Arial"/>
              </a:defRPr>
            </a:lvl7pPr>
            <a:lvl8pPr marR="0" lvl="7" algn="l" rtl="0">
              <a:spcBef>
                <a:spcPts val="346"/>
              </a:spcBef>
              <a:spcAft>
                <a:spcPts val="0"/>
              </a:spcAft>
              <a:buClr>
                <a:schemeClr val="dk1"/>
              </a:buClr>
              <a:buSzPts val="1729"/>
              <a:buFont typeface="Arial"/>
              <a:buNone/>
              <a:defRPr sz="1729" b="0" i="0" u="none" strike="noStrike" cap="none">
                <a:solidFill>
                  <a:schemeClr val="dk1"/>
                </a:solidFill>
                <a:latin typeface="Arial"/>
                <a:ea typeface="Arial"/>
                <a:cs typeface="Arial"/>
                <a:sym typeface="Arial"/>
              </a:defRPr>
            </a:lvl8pPr>
            <a:lvl9pPr marR="0" lvl="8" algn="l" rtl="0">
              <a:spcBef>
                <a:spcPts val="346"/>
              </a:spcBef>
              <a:spcAft>
                <a:spcPts val="0"/>
              </a:spcAft>
              <a:buClr>
                <a:schemeClr val="dk1"/>
              </a:buClr>
              <a:buSzPts val="1729"/>
              <a:buFont typeface="Arial"/>
              <a:buNone/>
              <a:defRPr sz="1729" b="0" i="0" u="none" strike="noStrike" cap="none">
                <a:solidFill>
                  <a:schemeClr val="dk1"/>
                </a:solidFill>
                <a:latin typeface="Arial"/>
                <a:ea typeface="Arial"/>
                <a:cs typeface="Arial"/>
                <a:sym typeface="Arial"/>
              </a:defRPr>
            </a:lvl9pPr>
          </a:lstStyle>
          <a:p>
            <a:endParaRPr/>
          </a:p>
        </p:txBody>
      </p:sp>
      <p:sp>
        <p:nvSpPr>
          <p:cNvPr id="68" name="Google Shape;68;p10"/>
          <p:cNvSpPr txBox="1">
            <a:spLocks noGrp="1"/>
          </p:cNvSpPr>
          <p:nvPr>
            <p:ph type="body" idx="1"/>
          </p:nvPr>
        </p:nvSpPr>
        <p:spPr>
          <a:xfrm>
            <a:off x="7885778" y="23615848"/>
            <a:ext cx="24140450" cy="3541613"/>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236"/>
              </a:spcBef>
              <a:spcAft>
                <a:spcPts val="0"/>
              </a:spcAft>
              <a:buClr>
                <a:schemeClr val="dk1"/>
              </a:buClr>
              <a:buSzPts val="1179"/>
              <a:buFont typeface="Arial"/>
              <a:buNone/>
              <a:defRPr sz="1179" b="0" i="0" u="none" strike="noStrike" cap="none">
                <a:solidFill>
                  <a:schemeClr val="dk1"/>
                </a:solidFill>
                <a:latin typeface="Arial"/>
                <a:ea typeface="Arial"/>
                <a:cs typeface="Arial"/>
                <a:sym typeface="Arial"/>
              </a:defRPr>
            </a:lvl1pPr>
            <a:lvl2pPr marL="914400" marR="0" lvl="1" indent="-228600" algn="l" rtl="0">
              <a:spcBef>
                <a:spcPts val="189"/>
              </a:spcBef>
              <a:spcAft>
                <a:spcPts val="0"/>
              </a:spcAft>
              <a:buClr>
                <a:schemeClr val="dk1"/>
              </a:buClr>
              <a:buSzPts val="943"/>
              <a:buFont typeface="Arial"/>
              <a:buNone/>
              <a:defRPr sz="943" b="0" i="0" u="none" strike="noStrike" cap="none">
                <a:solidFill>
                  <a:schemeClr val="dk1"/>
                </a:solidFill>
                <a:latin typeface="Arial"/>
                <a:ea typeface="Arial"/>
                <a:cs typeface="Arial"/>
                <a:sym typeface="Arial"/>
              </a:defRPr>
            </a:lvl2pPr>
            <a:lvl3pPr marL="1371600" marR="0" lvl="2" indent="-228600" algn="l" rtl="0">
              <a:spcBef>
                <a:spcPts val="157"/>
              </a:spcBef>
              <a:spcAft>
                <a:spcPts val="0"/>
              </a:spcAft>
              <a:buClr>
                <a:schemeClr val="dk1"/>
              </a:buClr>
              <a:buSzPts val="786"/>
              <a:buFont typeface="Arial"/>
              <a:buNone/>
              <a:defRPr sz="786" b="0" i="0" u="none" strike="noStrike" cap="none">
                <a:solidFill>
                  <a:schemeClr val="dk1"/>
                </a:solidFill>
                <a:latin typeface="Arial"/>
                <a:ea typeface="Arial"/>
                <a:cs typeface="Arial"/>
                <a:sym typeface="Arial"/>
              </a:defRPr>
            </a:lvl3pPr>
            <a:lvl4pPr marL="1828800" marR="0" lvl="3" indent="-228600" algn="l" rtl="0">
              <a:spcBef>
                <a:spcPts val="141"/>
              </a:spcBef>
              <a:spcAft>
                <a:spcPts val="0"/>
              </a:spcAft>
              <a:buClr>
                <a:schemeClr val="dk1"/>
              </a:buClr>
              <a:buSzPts val="707"/>
              <a:buFont typeface="Arial"/>
              <a:buNone/>
              <a:defRPr sz="707" b="0" i="0" u="none" strike="noStrike" cap="none">
                <a:solidFill>
                  <a:schemeClr val="dk1"/>
                </a:solidFill>
                <a:latin typeface="Arial"/>
                <a:ea typeface="Arial"/>
                <a:cs typeface="Arial"/>
                <a:sym typeface="Arial"/>
              </a:defRPr>
            </a:lvl4pPr>
            <a:lvl5pPr marL="2286000" marR="0" lvl="4" indent="-228600" algn="l" rtl="0">
              <a:spcBef>
                <a:spcPts val="141"/>
              </a:spcBef>
              <a:spcAft>
                <a:spcPts val="0"/>
              </a:spcAft>
              <a:buClr>
                <a:schemeClr val="dk1"/>
              </a:buClr>
              <a:buSzPts val="707"/>
              <a:buFont typeface="Arial"/>
              <a:buNone/>
              <a:defRPr sz="707" b="0" i="0" u="none" strike="noStrike" cap="none">
                <a:solidFill>
                  <a:schemeClr val="dk1"/>
                </a:solidFill>
                <a:latin typeface="Arial"/>
                <a:ea typeface="Arial"/>
                <a:cs typeface="Arial"/>
                <a:sym typeface="Arial"/>
              </a:defRPr>
            </a:lvl5pPr>
            <a:lvl6pPr marL="2743200" marR="0" lvl="5" indent="-228600" algn="l" rtl="0">
              <a:spcBef>
                <a:spcPts val="141"/>
              </a:spcBef>
              <a:spcAft>
                <a:spcPts val="0"/>
              </a:spcAft>
              <a:buClr>
                <a:schemeClr val="dk1"/>
              </a:buClr>
              <a:buSzPts val="707"/>
              <a:buFont typeface="Arial"/>
              <a:buNone/>
              <a:defRPr sz="707" b="0" i="0" u="none" strike="noStrike" cap="none">
                <a:solidFill>
                  <a:schemeClr val="dk1"/>
                </a:solidFill>
                <a:latin typeface="Arial"/>
                <a:ea typeface="Arial"/>
                <a:cs typeface="Arial"/>
                <a:sym typeface="Arial"/>
              </a:defRPr>
            </a:lvl6pPr>
            <a:lvl7pPr marL="3200400" marR="0" lvl="6" indent="-228600" algn="l" rtl="0">
              <a:spcBef>
                <a:spcPts val="141"/>
              </a:spcBef>
              <a:spcAft>
                <a:spcPts val="0"/>
              </a:spcAft>
              <a:buClr>
                <a:schemeClr val="dk1"/>
              </a:buClr>
              <a:buSzPts val="707"/>
              <a:buFont typeface="Arial"/>
              <a:buNone/>
              <a:defRPr sz="707" b="0" i="0" u="none" strike="noStrike" cap="none">
                <a:solidFill>
                  <a:schemeClr val="dk1"/>
                </a:solidFill>
                <a:latin typeface="Arial"/>
                <a:ea typeface="Arial"/>
                <a:cs typeface="Arial"/>
                <a:sym typeface="Arial"/>
              </a:defRPr>
            </a:lvl7pPr>
            <a:lvl8pPr marL="3657600" marR="0" lvl="7" indent="-228600" algn="l" rtl="0">
              <a:spcBef>
                <a:spcPts val="141"/>
              </a:spcBef>
              <a:spcAft>
                <a:spcPts val="0"/>
              </a:spcAft>
              <a:buClr>
                <a:schemeClr val="dk1"/>
              </a:buClr>
              <a:buSzPts val="707"/>
              <a:buFont typeface="Arial"/>
              <a:buNone/>
              <a:defRPr sz="707" b="0" i="0" u="none" strike="noStrike" cap="none">
                <a:solidFill>
                  <a:schemeClr val="dk1"/>
                </a:solidFill>
                <a:latin typeface="Arial"/>
                <a:ea typeface="Arial"/>
                <a:cs typeface="Arial"/>
                <a:sym typeface="Arial"/>
              </a:defRPr>
            </a:lvl8pPr>
            <a:lvl9pPr marL="4114800" marR="0" lvl="8" indent="-228600" algn="l" rtl="0">
              <a:spcBef>
                <a:spcPts val="141"/>
              </a:spcBef>
              <a:spcAft>
                <a:spcPts val="0"/>
              </a:spcAft>
              <a:buClr>
                <a:schemeClr val="dk1"/>
              </a:buClr>
              <a:buSzPts val="707"/>
              <a:buFont typeface="Arial"/>
              <a:buNone/>
              <a:defRPr sz="707" b="0" i="0" u="none" strike="noStrike" cap="none">
                <a:solidFill>
                  <a:schemeClr val="dk1"/>
                </a:solidFill>
                <a:latin typeface="Arial"/>
                <a:ea typeface="Arial"/>
                <a:cs typeface="Arial"/>
                <a:sym typeface="Arial"/>
              </a:defRPr>
            </a:lvl9pPr>
          </a:lstStyle>
          <a:p>
            <a:endParaRPr/>
          </a:p>
        </p:txBody>
      </p:sp>
      <p:sp>
        <p:nvSpPr>
          <p:cNvPr id="69" name="Google Shape;69;p10"/>
          <p:cNvSpPr txBox="1">
            <a:spLocks noGrp="1"/>
          </p:cNvSpPr>
          <p:nvPr>
            <p:ph type="dt" idx="10"/>
          </p:nvPr>
        </p:nvSpPr>
        <p:spPr>
          <a:xfrm>
            <a:off x="2011680" y="27479163"/>
            <a:ext cx="9387840" cy="2095500"/>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6443">
                <a:solidFill>
                  <a:schemeClr val="dk1"/>
                </a:solidFill>
                <a:latin typeface="Arial"/>
                <a:ea typeface="Arial"/>
                <a:cs typeface="Arial"/>
                <a:sym typeface="Arial"/>
              </a:defRPr>
            </a:lvl1pPr>
            <a:lvl2pPr marR="0" lvl="1" algn="l" rtl="0">
              <a:spcBef>
                <a:spcPts val="0"/>
              </a:spcBef>
              <a:spcAft>
                <a:spcPts val="0"/>
              </a:spcAft>
              <a:buSzPts val="1400"/>
              <a:buNone/>
              <a:defRPr sz="8407"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407"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407"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407"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407"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407"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407"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407" b="0" i="0" u="none" strike="noStrike" cap="none">
                <a:solidFill>
                  <a:schemeClr val="dk1"/>
                </a:solidFill>
                <a:latin typeface="Arial"/>
                <a:ea typeface="Arial"/>
                <a:cs typeface="Arial"/>
                <a:sym typeface="Arial"/>
              </a:defRPr>
            </a:lvl9pPr>
          </a:lstStyle>
          <a:p>
            <a:endParaRPr/>
          </a:p>
        </p:txBody>
      </p:sp>
      <p:sp>
        <p:nvSpPr>
          <p:cNvPr id="70" name="Google Shape;70;p10"/>
          <p:cNvSpPr txBox="1">
            <a:spLocks noGrp="1"/>
          </p:cNvSpPr>
          <p:nvPr>
            <p:ph type="ftr" idx="11"/>
          </p:nvPr>
        </p:nvSpPr>
        <p:spPr>
          <a:xfrm>
            <a:off x="13746480" y="27479163"/>
            <a:ext cx="12740640" cy="2095500"/>
          </a:xfrm>
          <a:prstGeom prst="rect">
            <a:avLst/>
          </a:prstGeom>
          <a:noFill/>
          <a:ln>
            <a:noFill/>
          </a:ln>
        </p:spPr>
        <p:txBody>
          <a:bodyPr spcFirstLastPara="1" wrap="square" lIns="91425" tIns="91425" rIns="91425" bIns="91425" anchor="t" anchorCtr="0">
            <a:noAutofit/>
          </a:bodyPr>
          <a:lstStyle>
            <a:lvl1pPr marR="0" lvl="0" algn="ctr" rtl="0">
              <a:spcBef>
                <a:spcPts val="0"/>
              </a:spcBef>
              <a:spcAft>
                <a:spcPts val="0"/>
              </a:spcAft>
              <a:buSzPts val="1400"/>
              <a:buNone/>
              <a:defRPr sz="6443">
                <a:solidFill>
                  <a:schemeClr val="dk1"/>
                </a:solidFill>
                <a:latin typeface="Arial"/>
                <a:ea typeface="Arial"/>
                <a:cs typeface="Arial"/>
                <a:sym typeface="Arial"/>
              </a:defRPr>
            </a:lvl1pPr>
            <a:lvl2pPr marR="0" lvl="1" algn="l" rtl="0">
              <a:spcBef>
                <a:spcPts val="0"/>
              </a:spcBef>
              <a:spcAft>
                <a:spcPts val="0"/>
              </a:spcAft>
              <a:buSzPts val="1400"/>
              <a:buNone/>
              <a:defRPr sz="8407"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407"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407"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407"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407"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407"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407"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407" b="0" i="0" u="none" strike="noStrike" cap="none">
                <a:solidFill>
                  <a:schemeClr val="dk1"/>
                </a:solidFill>
                <a:latin typeface="Arial"/>
                <a:ea typeface="Arial"/>
                <a:cs typeface="Arial"/>
                <a:sym typeface="Arial"/>
              </a:defRPr>
            </a:lvl9pPr>
          </a:lstStyle>
          <a:p>
            <a:endParaRPr/>
          </a:p>
        </p:txBody>
      </p:sp>
      <p:sp>
        <p:nvSpPr>
          <p:cNvPr id="71" name="Google Shape;71;p10"/>
          <p:cNvSpPr txBox="1">
            <a:spLocks noGrp="1"/>
          </p:cNvSpPr>
          <p:nvPr>
            <p:ph type="sldNum" idx="12"/>
          </p:nvPr>
        </p:nvSpPr>
        <p:spPr>
          <a:xfrm>
            <a:off x="28834081" y="27479163"/>
            <a:ext cx="9387840" cy="2095500"/>
          </a:xfrm>
          <a:prstGeom prst="rect">
            <a:avLst/>
          </a:prstGeom>
          <a:noFill/>
          <a:ln>
            <a:noFill/>
          </a:ln>
        </p:spPr>
        <p:txBody>
          <a:bodyPr spcFirstLastPara="1" wrap="square" lIns="535850" tIns="267925" rIns="535850" bIns="267925" anchor="t" anchorCtr="0">
            <a:noAutofit/>
          </a:bodyPr>
          <a:lstStyle>
            <a:lvl1pPr marL="0" marR="0" lvl="0" indent="0" algn="r" rtl="0">
              <a:spcBef>
                <a:spcPts val="0"/>
              </a:spcBef>
              <a:spcAft>
                <a:spcPts val="0"/>
              </a:spcAft>
              <a:buNone/>
              <a:defRPr sz="6443">
                <a:solidFill>
                  <a:schemeClr val="dk1"/>
                </a:solidFill>
                <a:latin typeface="Arial"/>
                <a:ea typeface="Arial"/>
                <a:cs typeface="Arial"/>
                <a:sym typeface="Arial"/>
              </a:defRPr>
            </a:lvl1pPr>
            <a:lvl2pPr marL="0" marR="0" lvl="1" indent="0" algn="r" rtl="0">
              <a:spcBef>
                <a:spcPts val="0"/>
              </a:spcBef>
              <a:spcAft>
                <a:spcPts val="0"/>
              </a:spcAft>
              <a:buNone/>
              <a:defRPr sz="6443">
                <a:solidFill>
                  <a:schemeClr val="dk1"/>
                </a:solidFill>
                <a:latin typeface="Arial"/>
                <a:ea typeface="Arial"/>
                <a:cs typeface="Arial"/>
                <a:sym typeface="Arial"/>
              </a:defRPr>
            </a:lvl2pPr>
            <a:lvl3pPr marL="0" marR="0" lvl="2" indent="0" algn="r" rtl="0">
              <a:spcBef>
                <a:spcPts val="0"/>
              </a:spcBef>
              <a:spcAft>
                <a:spcPts val="0"/>
              </a:spcAft>
              <a:buNone/>
              <a:defRPr sz="6443">
                <a:solidFill>
                  <a:schemeClr val="dk1"/>
                </a:solidFill>
                <a:latin typeface="Arial"/>
                <a:ea typeface="Arial"/>
                <a:cs typeface="Arial"/>
                <a:sym typeface="Arial"/>
              </a:defRPr>
            </a:lvl3pPr>
            <a:lvl4pPr marL="0" marR="0" lvl="3" indent="0" algn="r" rtl="0">
              <a:spcBef>
                <a:spcPts val="0"/>
              </a:spcBef>
              <a:spcAft>
                <a:spcPts val="0"/>
              </a:spcAft>
              <a:buNone/>
              <a:defRPr sz="6443">
                <a:solidFill>
                  <a:schemeClr val="dk1"/>
                </a:solidFill>
                <a:latin typeface="Arial"/>
                <a:ea typeface="Arial"/>
                <a:cs typeface="Arial"/>
                <a:sym typeface="Arial"/>
              </a:defRPr>
            </a:lvl4pPr>
            <a:lvl5pPr marL="0" marR="0" lvl="4" indent="0" algn="r" rtl="0">
              <a:spcBef>
                <a:spcPts val="0"/>
              </a:spcBef>
              <a:spcAft>
                <a:spcPts val="0"/>
              </a:spcAft>
              <a:buNone/>
              <a:defRPr sz="6443">
                <a:solidFill>
                  <a:schemeClr val="dk1"/>
                </a:solidFill>
                <a:latin typeface="Arial"/>
                <a:ea typeface="Arial"/>
                <a:cs typeface="Arial"/>
                <a:sym typeface="Arial"/>
              </a:defRPr>
            </a:lvl5pPr>
            <a:lvl6pPr marL="0" marR="0" lvl="5" indent="0" algn="r" rtl="0">
              <a:spcBef>
                <a:spcPts val="0"/>
              </a:spcBef>
              <a:spcAft>
                <a:spcPts val="0"/>
              </a:spcAft>
              <a:buNone/>
              <a:defRPr sz="6443">
                <a:solidFill>
                  <a:schemeClr val="dk1"/>
                </a:solidFill>
                <a:latin typeface="Arial"/>
                <a:ea typeface="Arial"/>
                <a:cs typeface="Arial"/>
                <a:sym typeface="Arial"/>
              </a:defRPr>
            </a:lvl6pPr>
            <a:lvl7pPr marL="0" marR="0" lvl="6" indent="0" algn="r" rtl="0">
              <a:spcBef>
                <a:spcPts val="0"/>
              </a:spcBef>
              <a:spcAft>
                <a:spcPts val="0"/>
              </a:spcAft>
              <a:buNone/>
              <a:defRPr sz="6443">
                <a:solidFill>
                  <a:schemeClr val="dk1"/>
                </a:solidFill>
                <a:latin typeface="Arial"/>
                <a:ea typeface="Arial"/>
                <a:cs typeface="Arial"/>
                <a:sym typeface="Arial"/>
              </a:defRPr>
            </a:lvl7pPr>
            <a:lvl8pPr marL="0" marR="0" lvl="7" indent="0" algn="r" rtl="0">
              <a:spcBef>
                <a:spcPts val="0"/>
              </a:spcBef>
              <a:spcAft>
                <a:spcPts val="0"/>
              </a:spcAft>
              <a:buNone/>
              <a:defRPr sz="6443">
                <a:solidFill>
                  <a:schemeClr val="dk1"/>
                </a:solidFill>
                <a:latin typeface="Arial"/>
                <a:ea typeface="Arial"/>
                <a:cs typeface="Arial"/>
                <a:sym typeface="Arial"/>
              </a:defRPr>
            </a:lvl8pPr>
            <a:lvl9pPr marL="0" marR="0" lvl="8" indent="0" algn="r" rtl="0">
              <a:spcBef>
                <a:spcPts val="0"/>
              </a:spcBef>
              <a:spcAft>
                <a:spcPts val="0"/>
              </a:spcAft>
              <a:buNone/>
              <a:defRPr sz="6443">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3366"/>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2011680" y="1208746"/>
            <a:ext cx="36210239" cy="5029200"/>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20192"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20192"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20192"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20192"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20192"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20192"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20192"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20192"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20192" b="0" i="0" u="none" strike="noStrike" cap="none">
                <a:solidFill>
                  <a:schemeClr val="dk2"/>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2011680" y="7041648"/>
            <a:ext cx="36210239" cy="19913640"/>
          </a:xfrm>
          <a:prstGeom prst="rect">
            <a:avLst/>
          </a:prstGeom>
          <a:noFill/>
          <a:ln>
            <a:noFill/>
          </a:ln>
        </p:spPr>
        <p:txBody>
          <a:bodyPr spcFirstLastPara="1" wrap="square" lIns="91425" tIns="91425" rIns="91425" bIns="91425" anchor="t" anchorCtr="0">
            <a:noAutofit/>
          </a:bodyPr>
          <a:lstStyle>
            <a:lvl1pPr marL="457200" marR="0" lvl="0" indent="-1161605" algn="l" rtl="0">
              <a:spcBef>
                <a:spcPts val="2939"/>
              </a:spcBef>
              <a:spcAft>
                <a:spcPts val="0"/>
              </a:spcAft>
              <a:buClr>
                <a:schemeClr val="dk1"/>
              </a:buClr>
              <a:buSzPts val="14693"/>
              <a:buFont typeface="Arial"/>
              <a:buChar char="•"/>
              <a:defRPr sz="14692" b="0" i="0" u="none" strike="noStrike" cap="none">
                <a:solidFill>
                  <a:schemeClr val="dk1"/>
                </a:solidFill>
                <a:latin typeface="Arial"/>
                <a:ea typeface="Arial"/>
                <a:cs typeface="Arial"/>
                <a:sym typeface="Arial"/>
              </a:defRPr>
            </a:lvl1pPr>
            <a:lvl2pPr marL="914400" marR="0" lvl="1" indent="-1046797" algn="l" rtl="0">
              <a:spcBef>
                <a:spcPts val="2577"/>
              </a:spcBef>
              <a:spcAft>
                <a:spcPts val="0"/>
              </a:spcAft>
              <a:buClr>
                <a:schemeClr val="dk1"/>
              </a:buClr>
              <a:buSzPts val="12885"/>
              <a:buFont typeface="Arial"/>
              <a:buChar char="–"/>
              <a:defRPr sz="12885" b="0" i="0" u="none" strike="noStrike" cap="none">
                <a:solidFill>
                  <a:schemeClr val="dk1"/>
                </a:solidFill>
                <a:latin typeface="Arial"/>
                <a:ea typeface="Arial"/>
                <a:cs typeface="Arial"/>
                <a:sym typeface="Arial"/>
              </a:defRPr>
            </a:lvl2pPr>
            <a:lvl3pPr marL="1371600" marR="0" lvl="2" indent="-932053" algn="l" rtl="0">
              <a:spcBef>
                <a:spcPts val="2216"/>
              </a:spcBef>
              <a:spcAft>
                <a:spcPts val="0"/>
              </a:spcAft>
              <a:buClr>
                <a:schemeClr val="dk1"/>
              </a:buClr>
              <a:buSzPts val="11078"/>
              <a:buFont typeface="Arial"/>
              <a:buChar char="•"/>
              <a:defRPr sz="11078" b="0" i="0" u="none" strike="noStrike" cap="none">
                <a:solidFill>
                  <a:schemeClr val="dk1"/>
                </a:solidFill>
                <a:latin typeface="Arial"/>
                <a:ea typeface="Arial"/>
                <a:cs typeface="Arial"/>
                <a:sym typeface="Arial"/>
              </a:defRPr>
            </a:lvl3pPr>
            <a:lvl4pPr marL="1828800" marR="0" lvl="3" indent="-817308" algn="l" rtl="0">
              <a:spcBef>
                <a:spcPts val="1854"/>
              </a:spcBef>
              <a:spcAft>
                <a:spcPts val="0"/>
              </a:spcAft>
              <a:buClr>
                <a:schemeClr val="dk1"/>
              </a:buClr>
              <a:buSzPts val="9271"/>
              <a:buFont typeface="Arial"/>
              <a:buChar char="–"/>
              <a:defRPr sz="9271" b="0" i="0" u="none" strike="noStrike" cap="none">
                <a:solidFill>
                  <a:schemeClr val="dk1"/>
                </a:solidFill>
                <a:latin typeface="Arial"/>
                <a:ea typeface="Arial"/>
                <a:cs typeface="Arial"/>
                <a:sym typeface="Arial"/>
              </a:defRPr>
            </a:lvl4pPr>
            <a:lvl5pPr marL="2286000" marR="0" lvl="4" indent="-817308" algn="l" rtl="0">
              <a:spcBef>
                <a:spcPts val="1854"/>
              </a:spcBef>
              <a:spcAft>
                <a:spcPts val="0"/>
              </a:spcAft>
              <a:buClr>
                <a:schemeClr val="dk1"/>
              </a:buClr>
              <a:buSzPts val="9271"/>
              <a:buFont typeface="Arial"/>
              <a:buChar char="»"/>
              <a:defRPr sz="9271" b="0" i="0" u="none" strike="noStrike" cap="none">
                <a:solidFill>
                  <a:schemeClr val="dk1"/>
                </a:solidFill>
                <a:latin typeface="Arial"/>
                <a:ea typeface="Arial"/>
                <a:cs typeface="Arial"/>
                <a:sym typeface="Arial"/>
              </a:defRPr>
            </a:lvl5pPr>
            <a:lvl6pPr marL="2743200" marR="0" lvl="5" indent="-817308" algn="l" rtl="0">
              <a:spcBef>
                <a:spcPts val="1854"/>
              </a:spcBef>
              <a:spcAft>
                <a:spcPts val="0"/>
              </a:spcAft>
              <a:buClr>
                <a:schemeClr val="dk1"/>
              </a:buClr>
              <a:buSzPts val="9271"/>
              <a:buFont typeface="Arial"/>
              <a:buChar char="»"/>
              <a:defRPr sz="9271" b="0" i="0" u="none" strike="noStrike" cap="none">
                <a:solidFill>
                  <a:schemeClr val="dk1"/>
                </a:solidFill>
                <a:latin typeface="Arial"/>
                <a:ea typeface="Arial"/>
                <a:cs typeface="Arial"/>
                <a:sym typeface="Arial"/>
              </a:defRPr>
            </a:lvl6pPr>
            <a:lvl7pPr marL="3200400" marR="0" lvl="6" indent="-817308" algn="l" rtl="0">
              <a:spcBef>
                <a:spcPts val="1854"/>
              </a:spcBef>
              <a:spcAft>
                <a:spcPts val="0"/>
              </a:spcAft>
              <a:buClr>
                <a:schemeClr val="dk1"/>
              </a:buClr>
              <a:buSzPts val="9271"/>
              <a:buFont typeface="Arial"/>
              <a:buChar char="»"/>
              <a:defRPr sz="9271" b="0" i="0" u="none" strike="noStrike" cap="none">
                <a:solidFill>
                  <a:schemeClr val="dk1"/>
                </a:solidFill>
                <a:latin typeface="Arial"/>
                <a:ea typeface="Arial"/>
                <a:cs typeface="Arial"/>
                <a:sym typeface="Arial"/>
              </a:defRPr>
            </a:lvl7pPr>
            <a:lvl8pPr marL="3657600" marR="0" lvl="7" indent="-817308" algn="l" rtl="0">
              <a:spcBef>
                <a:spcPts val="1854"/>
              </a:spcBef>
              <a:spcAft>
                <a:spcPts val="0"/>
              </a:spcAft>
              <a:buClr>
                <a:schemeClr val="dk1"/>
              </a:buClr>
              <a:buSzPts val="9271"/>
              <a:buFont typeface="Arial"/>
              <a:buChar char="»"/>
              <a:defRPr sz="9271" b="0" i="0" u="none" strike="noStrike" cap="none">
                <a:solidFill>
                  <a:schemeClr val="dk1"/>
                </a:solidFill>
                <a:latin typeface="Arial"/>
                <a:ea typeface="Arial"/>
                <a:cs typeface="Arial"/>
                <a:sym typeface="Arial"/>
              </a:defRPr>
            </a:lvl8pPr>
            <a:lvl9pPr marL="4114800" marR="0" lvl="8" indent="-817308" algn="l" rtl="0">
              <a:spcBef>
                <a:spcPts val="1854"/>
              </a:spcBef>
              <a:spcAft>
                <a:spcPts val="0"/>
              </a:spcAft>
              <a:buClr>
                <a:schemeClr val="dk1"/>
              </a:buClr>
              <a:buSzPts val="9271"/>
              <a:buFont typeface="Arial"/>
              <a:buChar char="»"/>
              <a:defRPr sz="9271"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2011680" y="27479163"/>
            <a:ext cx="9387840" cy="2095500"/>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6443"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8407"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407"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407"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407"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407"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407"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407"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407"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13746480" y="27479163"/>
            <a:ext cx="12740640" cy="2095500"/>
          </a:xfrm>
          <a:prstGeom prst="rect">
            <a:avLst/>
          </a:prstGeom>
          <a:noFill/>
          <a:ln>
            <a:noFill/>
          </a:ln>
        </p:spPr>
        <p:txBody>
          <a:bodyPr spcFirstLastPara="1" wrap="square" lIns="91425" tIns="91425" rIns="91425" bIns="91425" anchor="t" anchorCtr="0">
            <a:noAutofit/>
          </a:bodyPr>
          <a:lstStyle>
            <a:lvl1pPr marR="0" lvl="0" algn="ctr" rtl="0">
              <a:spcBef>
                <a:spcPts val="0"/>
              </a:spcBef>
              <a:spcAft>
                <a:spcPts val="0"/>
              </a:spcAft>
              <a:buSzPts val="1400"/>
              <a:buNone/>
              <a:defRPr sz="6443"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8407"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407"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407"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407"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407"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407"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407"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407"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28834081" y="27479163"/>
            <a:ext cx="9387840" cy="2095500"/>
          </a:xfrm>
          <a:prstGeom prst="rect">
            <a:avLst/>
          </a:prstGeom>
          <a:noFill/>
          <a:ln>
            <a:noFill/>
          </a:ln>
        </p:spPr>
        <p:txBody>
          <a:bodyPr spcFirstLastPara="1" wrap="square" lIns="535850" tIns="267925" rIns="535850" bIns="267925" anchor="t" anchorCtr="0">
            <a:noAutofit/>
          </a:bodyPr>
          <a:lstStyle>
            <a:lvl1pPr marL="0" marR="0" lvl="0" indent="0" algn="r" rtl="0">
              <a:spcBef>
                <a:spcPts val="0"/>
              </a:spcBef>
              <a:spcAft>
                <a:spcPts val="0"/>
              </a:spcAft>
              <a:buNone/>
              <a:defRPr sz="6443"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6443"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6443"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6443"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6443"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6443"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6443"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6443"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6443"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3"/>
          <p:cNvSpPr/>
          <p:nvPr/>
        </p:nvSpPr>
        <p:spPr>
          <a:xfrm>
            <a:off x="359228" y="4524490"/>
            <a:ext cx="12932229" cy="10113114"/>
          </a:xfrm>
          <a:prstGeom prst="rect">
            <a:avLst/>
          </a:prstGeom>
          <a:solidFill>
            <a:schemeClr val="lt1"/>
          </a:solidFill>
          <a:ln w="76200" cap="rnd" cmpd="sng">
            <a:solidFill>
              <a:srgbClr val="FFCC00"/>
            </a:solidFill>
            <a:prstDash val="solid"/>
            <a:round/>
            <a:headEnd type="none" w="sm" len="sm"/>
            <a:tailEnd type="none" w="sm" len="sm"/>
          </a:ln>
        </p:spPr>
        <p:txBody>
          <a:bodyPr spcFirstLastPara="1" wrap="square" lIns="82275" tIns="182875" rIns="457200" bIns="40925" anchor="t" anchorCtr="0">
            <a:noAutofit/>
          </a:bodyPr>
          <a:lstStyle/>
          <a:p>
            <a:pPr marL="359222" marR="0" lvl="0" indent="0" algn="l" rtl="0">
              <a:spcBef>
                <a:spcPts val="0"/>
              </a:spcBef>
              <a:spcAft>
                <a:spcPts val="0"/>
              </a:spcAft>
              <a:buNone/>
            </a:pPr>
            <a:r>
              <a:rPr lang="en-US" sz="4800" b="1" i="0" u="none" strike="noStrike" cap="none" dirty="0">
                <a:solidFill>
                  <a:srgbClr val="003366"/>
                </a:solidFill>
                <a:latin typeface="Times New Roman"/>
                <a:ea typeface="Times New Roman"/>
                <a:cs typeface="Times New Roman"/>
                <a:sym typeface="Times New Roman"/>
              </a:rPr>
              <a:t>Motivation</a:t>
            </a:r>
            <a:endParaRPr lang="en-US" sz="4800" b="1" dirty="0">
              <a:solidFill>
                <a:schemeClr val="dk1"/>
              </a:solidFill>
              <a:latin typeface="Times New Roman"/>
              <a:cs typeface="Times New Roman"/>
              <a:sym typeface="Times New Roman"/>
            </a:endParaRPr>
          </a:p>
          <a:p>
            <a:pPr marL="1045022" lvl="0" indent="-685800">
              <a:buFont typeface="Arial" panose="020B0604020202020204" pitchFamily="34" charset="0"/>
              <a:buChar char="•"/>
            </a:pPr>
            <a:r>
              <a:rPr lang="en-US" sz="4200" dirty="0">
                <a:solidFill>
                  <a:schemeClr val="tx1"/>
                </a:solidFill>
              </a:rPr>
              <a:t>Our goal is to determine how rarity and condition influence the worth of the coins.</a:t>
            </a:r>
          </a:p>
          <a:p>
            <a:pPr marL="1045022" lvl="0" indent="-685800">
              <a:buFont typeface="Arial" panose="020B0604020202020204" pitchFamily="34" charset="0"/>
              <a:buChar char="•"/>
            </a:pPr>
            <a:r>
              <a:rPr lang="en-US" sz="4200" dirty="0">
                <a:solidFill>
                  <a:schemeClr val="tx1"/>
                </a:solidFill>
              </a:rPr>
              <a:t>Coins are graded based on their condition at different levels: </a:t>
            </a:r>
            <a:r>
              <a:rPr lang="en-US" sz="4200" i="0" u="none" strike="noStrike" cap="none" dirty="0">
                <a:solidFill>
                  <a:schemeClr val="tx1"/>
                </a:solidFill>
                <a:latin typeface="Arial"/>
                <a:ea typeface="Arial"/>
                <a:cs typeface="Arial"/>
                <a:sym typeface="Arial"/>
              </a:rPr>
              <a:t>VF :</a:t>
            </a:r>
            <a:r>
              <a:rPr lang="en-US" sz="4200" dirty="0">
                <a:solidFill>
                  <a:schemeClr val="tx1"/>
                </a:solidFill>
              </a:rPr>
              <a:t>Very Fine, EF: Extra Fine, MS: Mint State, AU: About Uncirculated. Here are some pictures of the Morgan Silver Dollar in different conditions (Very Fine and Mint State Condition):</a:t>
            </a:r>
          </a:p>
          <a:p>
            <a:pPr marL="359222" lvl="0"/>
            <a:endParaRPr lang="en-US" sz="4400" dirty="0">
              <a:solidFill>
                <a:schemeClr val="tx1"/>
              </a:solidFill>
            </a:endParaRPr>
          </a:p>
          <a:p>
            <a:pPr marL="359222" lvl="0"/>
            <a:endParaRPr lang="en-US" sz="4400" i="0" u="none" strike="noStrike" cap="none" dirty="0">
              <a:solidFill>
                <a:schemeClr val="tx1"/>
              </a:solidFill>
              <a:latin typeface="Arial"/>
              <a:ea typeface="Arial"/>
              <a:cs typeface="Arial"/>
              <a:sym typeface="Arial"/>
            </a:endParaRPr>
          </a:p>
        </p:txBody>
      </p:sp>
      <p:sp>
        <p:nvSpPr>
          <p:cNvPr id="90" name="Google Shape;90;p13"/>
          <p:cNvSpPr/>
          <p:nvPr/>
        </p:nvSpPr>
        <p:spPr>
          <a:xfrm>
            <a:off x="26902613" y="4524490"/>
            <a:ext cx="12932229" cy="9213740"/>
          </a:xfrm>
          <a:prstGeom prst="rect">
            <a:avLst/>
          </a:prstGeom>
          <a:solidFill>
            <a:schemeClr val="lt1"/>
          </a:solidFill>
          <a:ln w="76200" cap="rnd" cmpd="sng">
            <a:solidFill>
              <a:srgbClr val="FFCC00"/>
            </a:solidFill>
            <a:prstDash val="solid"/>
            <a:round/>
            <a:headEnd type="none" w="sm" len="sm"/>
            <a:tailEnd type="none" w="sm" len="sm"/>
          </a:ln>
        </p:spPr>
        <p:txBody>
          <a:bodyPr spcFirstLastPara="1" wrap="square" lIns="81850" tIns="182875" rIns="457200" bIns="40925" anchor="t" anchorCtr="0">
            <a:noAutofit/>
          </a:bodyPr>
          <a:lstStyle/>
          <a:p>
            <a:pPr marL="359222" marR="0" lvl="0" indent="0" algn="l" rtl="0">
              <a:spcBef>
                <a:spcPts val="0"/>
              </a:spcBef>
              <a:spcAft>
                <a:spcPts val="0"/>
              </a:spcAft>
              <a:buNone/>
            </a:pPr>
            <a:r>
              <a:rPr lang="en-US" sz="4800" b="1" i="0" u="none" strike="noStrike" cap="none" dirty="0">
                <a:solidFill>
                  <a:srgbClr val="003366"/>
                </a:solidFill>
                <a:latin typeface="Times New Roman"/>
                <a:ea typeface="Times New Roman"/>
                <a:cs typeface="Times New Roman"/>
                <a:sym typeface="Times New Roman"/>
              </a:rPr>
              <a:t>Results</a:t>
            </a:r>
            <a:endParaRPr sz="4800" b="1" i="0" u="none" strike="noStrike" cap="none" dirty="0">
              <a:solidFill>
                <a:srgbClr val="003366"/>
              </a:solidFill>
              <a:latin typeface="Times New Roman"/>
              <a:ea typeface="Times New Roman"/>
              <a:cs typeface="Times New Roman"/>
              <a:sym typeface="Times New Roman"/>
            </a:endParaRPr>
          </a:p>
          <a:p>
            <a:pPr marL="359222" marR="0" lvl="0" indent="0" algn="l" rtl="0">
              <a:spcBef>
                <a:spcPts val="0"/>
              </a:spcBef>
              <a:spcAft>
                <a:spcPts val="0"/>
              </a:spcAft>
              <a:buNone/>
            </a:pPr>
            <a:endParaRPr sz="2400" b="0" i="0" u="none" strike="noStrike" cap="none" dirty="0">
              <a:solidFill>
                <a:schemeClr val="dk1"/>
              </a:solidFill>
              <a:latin typeface="Arial"/>
              <a:ea typeface="Arial"/>
              <a:cs typeface="Arial"/>
              <a:sym typeface="Arial"/>
            </a:endParaRPr>
          </a:p>
          <a:p>
            <a:pPr marL="359222" marR="0" lvl="0" indent="0" algn="l" rtl="0">
              <a:spcBef>
                <a:spcPts val="0"/>
              </a:spcBef>
              <a:spcAft>
                <a:spcPts val="0"/>
              </a:spcAft>
              <a:buNone/>
            </a:pPr>
            <a:endParaRPr sz="2829" b="0" i="0" u="none" strike="noStrike" cap="none" dirty="0">
              <a:solidFill>
                <a:schemeClr val="dk1"/>
              </a:solidFill>
              <a:latin typeface="Arial"/>
              <a:ea typeface="Arial"/>
              <a:cs typeface="Arial"/>
              <a:sym typeface="Arial"/>
            </a:endParaRPr>
          </a:p>
          <a:p>
            <a:pPr marL="359222" marR="0" lvl="0" indent="0" algn="l" rtl="0">
              <a:spcBef>
                <a:spcPts val="0"/>
              </a:spcBef>
              <a:spcAft>
                <a:spcPts val="0"/>
              </a:spcAft>
              <a:buNone/>
            </a:pPr>
            <a:endParaRPr sz="2829" b="1" i="0" u="none" strike="noStrike" cap="none" dirty="0">
              <a:solidFill>
                <a:srgbClr val="003366"/>
              </a:solidFill>
              <a:latin typeface="Arial"/>
              <a:ea typeface="Arial"/>
              <a:cs typeface="Arial"/>
              <a:sym typeface="Arial"/>
            </a:endParaRPr>
          </a:p>
          <a:p>
            <a:pPr marL="359222" marR="0" lvl="0" indent="0" algn="l" rtl="0">
              <a:spcBef>
                <a:spcPts val="0"/>
              </a:spcBef>
              <a:spcAft>
                <a:spcPts val="0"/>
              </a:spcAft>
              <a:buNone/>
            </a:pPr>
            <a:endParaRPr sz="2829" b="1" i="0" u="none" strike="noStrike" cap="none" dirty="0">
              <a:solidFill>
                <a:srgbClr val="003366"/>
              </a:solidFill>
              <a:latin typeface="Arial"/>
              <a:ea typeface="Arial"/>
              <a:cs typeface="Arial"/>
              <a:sym typeface="Arial"/>
            </a:endParaRPr>
          </a:p>
          <a:p>
            <a:pPr marL="359222" marR="0" lvl="0" indent="0" algn="l" rtl="0">
              <a:spcBef>
                <a:spcPts val="0"/>
              </a:spcBef>
              <a:spcAft>
                <a:spcPts val="0"/>
              </a:spcAft>
              <a:buNone/>
            </a:pPr>
            <a:endParaRPr sz="2829" b="1" i="0" u="none" strike="noStrike" cap="none" dirty="0">
              <a:solidFill>
                <a:srgbClr val="003366"/>
              </a:solidFill>
              <a:latin typeface="Arial"/>
              <a:ea typeface="Arial"/>
              <a:cs typeface="Arial"/>
              <a:sym typeface="Arial"/>
            </a:endParaRPr>
          </a:p>
          <a:p>
            <a:pPr marL="359222" marR="0" lvl="0" indent="0" algn="l" rtl="0">
              <a:spcBef>
                <a:spcPts val="0"/>
              </a:spcBef>
              <a:spcAft>
                <a:spcPts val="0"/>
              </a:spcAft>
              <a:buNone/>
            </a:pPr>
            <a:endParaRPr sz="2829" b="1" i="0" u="none" strike="noStrike" cap="none" dirty="0">
              <a:solidFill>
                <a:srgbClr val="003366"/>
              </a:solidFill>
              <a:latin typeface="Arial"/>
              <a:ea typeface="Arial"/>
              <a:cs typeface="Arial"/>
              <a:sym typeface="Arial"/>
            </a:endParaRPr>
          </a:p>
          <a:p>
            <a:pPr marL="359222" marR="0" lvl="0" indent="0" algn="l" rtl="0">
              <a:spcBef>
                <a:spcPts val="0"/>
              </a:spcBef>
              <a:spcAft>
                <a:spcPts val="0"/>
              </a:spcAft>
              <a:buNone/>
            </a:pPr>
            <a:endParaRPr sz="2829" b="1" i="0" u="none" strike="noStrike" cap="none" dirty="0">
              <a:solidFill>
                <a:srgbClr val="003366"/>
              </a:solidFill>
              <a:latin typeface="Arial"/>
              <a:ea typeface="Arial"/>
              <a:cs typeface="Arial"/>
              <a:sym typeface="Arial"/>
            </a:endParaRPr>
          </a:p>
        </p:txBody>
      </p:sp>
      <p:sp>
        <p:nvSpPr>
          <p:cNvPr id="91" name="Google Shape;91;p13"/>
          <p:cNvSpPr/>
          <p:nvPr/>
        </p:nvSpPr>
        <p:spPr>
          <a:xfrm>
            <a:off x="359229" y="389164"/>
            <a:ext cx="39515144" cy="3951514"/>
          </a:xfrm>
          <a:prstGeom prst="rect">
            <a:avLst/>
          </a:prstGeom>
          <a:solidFill>
            <a:srgbClr val="FFFFFF"/>
          </a:solidFill>
          <a:ln w="76200" cap="flat" cmpd="sng">
            <a:solidFill>
              <a:srgbClr val="FFCC00"/>
            </a:solidFill>
            <a:prstDash val="solid"/>
            <a:round/>
            <a:headEnd type="none" w="sm" len="sm"/>
            <a:tailEnd type="none" w="sm" len="sm"/>
          </a:ln>
        </p:spPr>
        <p:txBody>
          <a:bodyPr spcFirstLastPara="1" wrap="square" lIns="81850" tIns="40925" rIns="81850" bIns="40925" anchor="t" anchorCtr="0">
            <a:noAutofit/>
          </a:bodyPr>
          <a:lstStyle/>
          <a:p>
            <a:pPr marL="0" marR="0" lvl="0" indent="0" algn="l" rtl="0">
              <a:spcBef>
                <a:spcPts val="0"/>
              </a:spcBef>
              <a:spcAft>
                <a:spcPts val="0"/>
              </a:spcAft>
              <a:buNone/>
            </a:pPr>
            <a:endParaRPr sz="8878" b="0" i="0" u="none" strike="noStrike" cap="none">
              <a:solidFill>
                <a:schemeClr val="dk1"/>
              </a:solidFill>
              <a:latin typeface="Arial"/>
              <a:ea typeface="Arial"/>
              <a:cs typeface="Arial"/>
              <a:sym typeface="Arial"/>
            </a:endParaRPr>
          </a:p>
        </p:txBody>
      </p:sp>
      <p:sp>
        <p:nvSpPr>
          <p:cNvPr id="92" name="Google Shape;92;p13"/>
          <p:cNvSpPr txBox="1"/>
          <p:nvPr/>
        </p:nvSpPr>
        <p:spPr>
          <a:xfrm>
            <a:off x="894080" y="1239808"/>
            <a:ext cx="38445439" cy="3272604"/>
          </a:xfrm>
          <a:prstGeom prst="rect">
            <a:avLst/>
          </a:prstGeom>
          <a:noFill/>
          <a:ln>
            <a:noFill/>
          </a:ln>
        </p:spPr>
        <p:txBody>
          <a:bodyPr spcFirstLastPara="1" wrap="square" lIns="76750" tIns="38375" rIns="76750" bIns="38375" anchor="t" anchorCtr="0">
            <a:noAutofit/>
          </a:bodyPr>
          <a:lstStyle/>
          <a:p>
            <a:pPr marL="0" marR="0" lvl="0" indent="0" algn="ctr" rtl="0">
              <a:spcBef>
                <a:spcPts val="0"/>
              </a:spcBef>
              <a:spcAft>
                <a:spcPts val="0"/>
              </a:spcAft>
              <a:buNone/>
            </a:pPr>
            <a:endParaRPr lang="en-US" sz="4000" b="1" dirty="0">
              <a:solidFill>
                <a:srgbClr val="003366"/>
              </a:solidFill>
              <a:latin typeface="Bookman Old Style"/>
              <a:ea typeface="Bookman Old Style"/>
              <a:cs typeface="Bookman Old Style"/>
              <a:sym typeface="Bookman Old Style"/>
            </a:endParaRPr>
          </a:p>
          <a:p>
            <a:pPr marL="0" marR="0" lvl="0" indent="0" algn="ctr" rtl="0">
              <a:spcBef>
                <a:spcPts val="0"/>
              </a:spcBef>
              <a:spcAft>
                <a:spcPts val="0"/>
              </a:spcAft>
              <a:buNone/>
            </a:pPr>
            <a:r>
              <a:rPr lang="en-US" sz="4000" b="1" dirty="0">
                <a:solidFill>
                  <a:srgbClr val="003366"/>
                </a:solidFill>
                <a:latin typeface="Bookman Old Style"/>
                <a:ea typeface="Bookman Old Style"/>
                <a:cs typeface="Bookman Old Style"/>
                <a:sym typeface="Bookman Old Style"/>
              </a:rPr>
              <a:t>Ezoua Bekro and Angela Diamidia</a:t>
            </a:r>
            <a:endParaRPr sz="4000" b="1" i="0" u="none" strike="noStrike" cap="none" dirty="0">
              <a:solidFill>
                <a:srgbClr val="003366"/>
              </a:solidFill>
              <a:latin typeface="Bookman Old Style"/>
              <a:ea typeface="Bookman Old Style"/>
              <a:cs typeface="Bookman Old Style"/>
              <a:sym typeface="Bookman Old Style"/>
            </a:endParaRPr>
          </a:p>
          <a:p>
            <a:pPr marL="0" marR="0" lvl="0" indent="0" algn="ctr" rtl="0">
              <a:spcBef>
                <a:spcPts val="0"/>
              </a:spcBef>
              <a:spcAft>
                <a:spcPts val="0"/>
              </a:spcAft>
              <a:buNone/>
            </a:pPr>
            <a:r>
              <a:rPr lang="en-US" sz="4000" b="1" i="0" u="none" strike="noStrike" cap="none" dirty="0">
                <a:solidFill>
                  <a:srgbClr val="003366"/>
                </a:solidFill>
                <a:latin typeface="Bookman Old Style"/>
                <a:ea typeface="Bookman Old Style"/>
                <a:cs typeface="Bookman Old Style"/>
                <a:sym typeface="Bookman Old Style"/>
              </a:rPr>
              <a:t>Advisor: Dr. Tyler Cook</a:t>
            </a:r>
            <a:endParaRPr sz="4000" b="1" i="0" u="none" strike="noStrike" cap="none" dirty="0">
              <a:solidFill>
                <a:srgbClr val="003366"/>
              </a:solidFill>
              <a:latin typeface="Bookman Old Style"/>
              <a:ea typeface="Bookman Old Style"/>
              <a:cs typeface="Bookman Old Style"/>
              <a:sym typeface="Bookman Old Style"/>
            </a:endParaRPr>
          </a:p>
          <a:p>
            <a:pPr marL="0" marR="0" lvl="0" indent="0" algn="ctr" rtl="0">
              <a:spcBef>
                <a:spcPts val="0"/>
              </a:spcBef>
              <a:spcAft>
                <a:spcPts val="0"/>
              </a:spcAft>
              <a:buNone/>
            </a:pPr>
            <a:r>
              <a:rPr lang="en-US" sz="4000" b="1" i="0" u="none" strike="noStrike" cap="none" dirty="0">
                <a:solidFill>
                  <a:srgbClr val="003366"/>
                </a:solidFill>
                <a:latin typeface="Bookman Old Style"/>
                <a:ea typeface="Bookman Old Style"/>
                <a:cs typeface="Bookman Old Style"/>
                <a:sym typeface="Bookman Old Style"/>
              </a:rPr>
              <a:t>Department of Mathematics &amp; Statistics</a:t>
            </a:r>
          </a:p>
          <a:p>
            <a:pPr marL="0" marR="0" lvl="0" indent="0" algn="ctr" rtl="0">
              <a:spcBef>
                <a:spcPts val="0"/>
              </a:spcBef>
              <a:spcAft>
                <a:spcPts val="0"/>
              </a:spcAft>
              <a:buNone/>
            </a:pPr>
            <a:r>
              <a:rPr lang="en-US" sz="4000" b="1" i="0" u="none" strike="noStrike" cap="none" dirty="0">
                <a:solidFill>
                  <a:srgbClr val="003366"/>
                </a:solidFill>
                <a:latin typeface="Bookman Old Style"/>
                <a:ea typeface="Bookman Old Style"/>
                <a:cs typeface="Bookman Old Style"/>
                <a:sym typeface="Bookman Old Style"/>
              </a:rPr>
              <a:t>University of Central Oklahoma</a:t>
            </a:r>
            <a:endParaRPr dirty="0"/>
          </a:p>
        </p:txBody>
      </p:sp>
      <p:sp>
        <p:nvSpPr>
          <p:cNvPr id="93" name="Google Shape;93;p13"/>
          <p:cNvSpPr/>
          <p:nvPr/>
        </p:nvSpPr>
        <p:spPr>
          <a:xfrm>
            <a:off x="894080" y="484391"/>
            <a:ext cx="38509852" cy="1457234"/>
          </a:xfrm>
          <a:prstGeom prst="rect">
            <a:avLst/>
          </a:prstGeom>
        </p:spPr>
        <p:txBody>
          <a:bodyPr>
            <a:prstTxWarp prst="textPlain">
              <a:avLst/>
            </a:prstTxWarp>
          </a:bodyPr>
          <a:lstStyle/>
          <a:p>
            <a:pPr lvl="0" algn="ctr"/>
            <a:r>
              <a:rPr lang="en-US" b="1" i="0" dirty="0">
                <a:ln w="57150" cap="flat" cmpd="sng">
                  <a:solidFill>
                    <a:srgbClr val="003366"/>
                  </a:solidFill>
                  <a:prstDash val="solid"/>
                  <a:miter lim="800000"/>
                  <a:headEnd type="none" w="sm" len="sm"/>
                  <a:tailEnd type="none" w="sm" len="sm"/>
                </a:ln>
                <a:solidFill>
                  <a:srgbClr val="FFCC00"/>
                </a:solidFill>
                <a:latin typeface="Bookman Old Style"/>
              </a:rPr>
              <a:t>How Rarity and Condition Influence the Value of Collectible Coins</a:t>
            </a:r>
            <a:endParaRPr b="1" i="0" dirty="0">
              <a:ln w="57150" cap="flat" cmpd="sng">
                <a:solidFill>
                  <a:srgbClr val="003366"/>
                </a:solidFill>
                <a:prstDash val="solid"/>
                <a:miter lim="800000"/>
                <a:headEnd type="none" w="sm" len="sm"/>
                <a:tailEnd type="none" w="sm" len="sm"/>
              </a:ln>
              <a:solidFill>
                <a:srgbClr val="FFCC00"/>
              </a:solidFill>
              <a:latin typeface="Bookman Old Style"/>
            </a:endParaRPr>
          </a:p>
        </p:txBody>
      </p:sp>
      <p:pic>
        <p:nvPicPr>
          <p:cNvPr id="94" name="Google Shape;94;p13" descr="UCO picture"/>
          <p:cNvPicPr preferRelativeResize="0"/>
          <p:nvPr/>
        </p:nvPicPr>
        <p:blipFill rotWithShape="1">
          <a:blip r:embed="rId3">
            <a:alphaModFix/>
          </a:blip>
          <a:srcRect/>
          <a:stretch/>
        </p:blipFill>
        <p:spPr>
          <a:xfrm>
            <a:off x="961749" y="2222783"/>
            <a:ext cx="2387244" cy="1796143"/>
          </a:xfrm>
          <a:prstGeom prst="rect">
            <a:avLst/>
          </a:prstGeom>
          <a:noFill/>
          <a:ln>
            <a:noFill/>
          </a:ln>
        </p:spPr>
      </p:pic>
      <p:pic>
        <p:nvPicPr>
          <p:cNvPr id="96" name="Google Shape;96;p13"/>
          <p:cNvPicPr preferRelativeResize="0"/>
          <p:nvPr/>
        </p:nvPicPr>
        <p:blipFill rotWithShape="1">
          <a:blip r:embed="rId4">
            <a:alphaModFix/>
          </a:blip>
          <a:srcRect/>
          <a:stretch/>
        </p:blipFill>
        <p:spPr>
          <a:xfrm>
            <a:off x="3632200" y="2285093"/>
            <a:ext cx="718457" cy="159657"/>
          </a:xfrm>
          <a:prstGeom prst="rect">
            <a:avLst/>
          </a:prstGeom>
          <a:noFill/>
          <a:ln>
            <a:noFill/>
          </a:ln>
        </p:spPr>
      </p:pic>
      <p:sp>
        <p:nvSpPr>
          <p:cNvPr id="97" name="Google Shape;97;p13"/>
          <p:cNvSpPr/>
          <p:nvPr/>
        </p:nvSpPr>
        <p:spPr>
          <a:xfrm>
            <a:off x="26902613" y="13922042"/>
            <a:ext cx="12932229" cy="16037006"/>
          </a:xfrm>
          <a:prstGeom prst="rect">
            <a:avLst/>
          </a:prstGeom>
          <a:solidFill>
            <a:schemeClr val="lt1"/>
          </a:solidFill>
          <a:ln w="76200" cap="rnd" cmpd="sng">
            <a:solidFill>
              <a:srgbClr val="FFCC00"/>
            </a:solidFill>
            <a:prstDash val="solid"/>
            <a:round/>
            <a:headEnd type="none" w="sm" len="sm"/>
            <a:tailEnd type="none" w="sm" len="sm"/>
          </a:ln>
        </p:spPr>
        <p:txBody>
          <a:bodyPr spcFirstLastPara="1" wrap="square" lIns="81850" tIns="182875" rIns="457200" bIns="40925" anchor="t" anchorCtr="0">
            <a:noAutofit/>
          </a:bodyPr>
          <a:lstStyle/>
          <a:p>
            <a:pPr marL="359222" marR="0" lvl="0" indent="0" algn="l" rtl="0">
              <a:spcBef>
                <a:spcPts val="0"/>
              </a:spcBef>
              <a:spcAft>
                <a:spcPts val="0"/>
              </a:spcAft>
              <a:buNone/>
            </a:pPr>
            <a:r>
              <a:rPr lang="en-US" sz="4800" b="1" dirty="0">
                <a:solidFill>
                  <a:srgbClr val="003366"/>
                </a:solidFill>
                <a:latin typeface="Times New Roman"/>
                <a:ea typeface="Times New Roman"/>
                <a:cs typeface="Times New Roman"/>
                <a:sym typeface="Times New Roman"/>
              </a:rPr>
              <a:t>Conclusions and Future Work</a:t>
            </a:r>
          </a:p>
          <a:p>
            <a:pPr marL="359222" marR="0" lvl="0" indent="0" algn="l" rtl="0">
              <a:spcBef>
                <a:spcPts val="0"/>
              </a:spcBef>
              <a:spcAft>
                <a:spcPts val="0"/>
              </a:spcAft>
              <a:buNone/>
            </a:pPr>
            <a:endParaRPr lang="en-US" sz="4800" b="1" dirty="0">
              <a:solidFill>
                <a:srgbClr val="003366"/>
              </a:solidFill>
              <a:latin typeface="Times New Roman"/>
              <a:ea typeface="Times New Roman"/>
              <a:cs typeface="Times New Roman"/>
              <a:sym typeface="Times New Roman"/>
            </a:endParaRPr>
          </a:p>
          <a:p>
            <a:pPr marL="1045022" lvl="0" indent="-685800">
              <a:buFont typeface="Arial" panose="020B0604020202020204" pitchFamily="34" charset="0"/>
              <a:buChar char="•"/>
            </a:pPr>
            <a:r>
              <a:rPr lang="en-US" sz="4400" dirty="0">
                <a:solidFill>
                  <a:schemeClr val="tx1"/>
                </a:solidFill>
                <a:latin typeface="Times New Roman"/>
                <a:cs typeface="Times New Roman"/>
                <a:sym typeface="Times New Roman"/>
              </a:rPr>
              <a:t>By using a Multiple Linear Regression Analysis, it was determined that the differences between the baseline VF-20 and MS-60,  MS-63, MS-64 and MS-65 were significant with p-values less than 0.05.</a:t>
            </a:r>
          </a:p>
          <a:p>
            <a:pPr marL="1045022" lvl="0" indent="-685800">
              <a:buFont typeface="Arial" panose="020B0604020202020204" pitchFamily="34" charset="0"/>
              <a:buChar char="•"/>
            </a:pPr>
            <a:r>
              <a:rPr lang="en-US" sz="4400" dirty="0">
                <a:solidFill>
                  <a:schemeClr val="tx1"/>
                </a:solidFill>
                <a:latin typeface="Times New Roman"/>
                <a:cs typeface="Times New Roman"/>
                <a:sym typeface="Times New Roman"/>
              </a:rPr>
              <a:t>The value of a coin is higher for the MS conditions.</a:t>
            </a:r>
          </a:p>
          <a:p>
            <a:pPr marL="1045022" lvl="0" indent="-685800">
              <a:buFont typeface="Arial" panose="020B0604020202020204" pitchFamily="34" charset="0"/>
              <a:buChar char="•"/>
            </a:pPr>
            <a:r>
              <a:rPr lang="en-US" sz="4400" dirty="0">
                <a:solidFill>
                  <a:schemeClr val="tx1"/>
                </a:solidFill>
                <a:latin typeface="Times New Roman"/>
                <a:cs typeface="Times New Roman"/>
                <a:sym typeface="Times New Roman"/>
              </a:rPr>
              <a:t>Furthermore, it was determined that the interactions between Mintage, MS-60, MS-63, MS-64 and MS-65 were statistically significant with p-values less than 0.05. </a:t>
            </a:r>
          </a:p>
          <a:p>
            <a:pPr marL="1045022" lvl="0" indent="-685800">
              <a:buFont typeface="Arial" panose="020B0604020202020204" pitchFamily="34" charset="0"/>
              <a:buChar char="•"/>
            </a:pPr>
            <a:r>
              <a:rPr lang="en-US" sz="4400" dirty="0">
                <a:solidFill>
                  <a:schemeClr val="tx1"/>
                </a:solidFill>
                <a:latin typeface="Times New Roman"/>
                <a:cs typeface="Times New Roman"/>
                <a:sym typeface="Times New Roman"/>
              </a:rPr>
              <a:t>The change in Mintage is explained by the different conditions.</a:t>
            </a:r>
          </a:p>
          <a:p>
            <a:pPr marL="1045022" lvl="0" indent="-685800">
              <a:buFont typeface="Arial" panose="020B0604020202020204" pitchFamily="34" charset="0"/>
              <a:buChar char="•"/>
            </a:pPr>
            <a:r>
              <a:rPr lang="en-US" sz="4400" dirty="0">
                <a:solidFill>
                  <a:schemeClr val="tx1"/>
                </a:solidFill>
                <a:latin typeface="Times New Roman"/>
                <a:cs typeface="Times New Roman"/>
                <a:sym typeface="Times New Roman"/>
              </a:rPr>
              <a:t>Mintage was statistically significant (p = 3.21e-10). That is the Value is higher when the Mintage is lower. </a:t>
            </a:r>
          </a:p>
          <a:p>
            <a:pPr marL="1045022" lvl="0" indent="-685800">
              <a:buFont typeface="Arial" panose="020B0604020202020204" pitchFamily="34" charset="0"/>
              <a:buChar char="•"/>
            </a:pPr>
            <a:r>
              <a:rPr lang="en-US" sz="4400" dirty="0">
                <a:solidFill>
                  <a:schemeClr val="tx1"/>
                </a:solidFill>
                <a:latin typeface="Times New Roman"/>
                <a:cs typeface="Times New Roman"/>
                <a:sym typeface="Times New Roman"/>
              </a:rPr>
              <a:t>For future work, we can look at other predictors such as the different Mints and they influence our model. We can also use different coins other than the Morgan Silver Dollar. Finally, we can look at other data sources  such as Auctions.</a:t>
            </a:r>
          </a:p>
        </p:txBody>
      </p:sp>
      <p:pic>
        <p:nvPicPr>
          <p:cNvPr id="98" name="Google Shape;98;p13" descr="UCO picture"/>
          <p:cNvPicPr preferRelativeResize="0"/>
          <p:nvPr/>
        </p:nvPicPr>
        <p:blipFill rotWithShape="1">
          <a:blip r:embed="rId3">
            <a:alphaModFix/>
          </a:blip>
          <a:srcRect/>
          <a:stretch/>
        </p:blipFill>
        <p:spPr>
          <a:xfrm>
            <a:off x="36952275" y="2334986"/>
            <a:ext cx="2387244" cy="1796143"/>
          </a:xfrm>
          <a:prstGeom prst="rect">
            <a:avLst/>
          </a:prstGeom>
          <a:noFill/>
          <a:ln>
            <a:noFill/>
          </a:ln>
        </p:spPr>
      </p:pic>
      <p:sp>
        <p:nvSpPr>
          <p:cNvPr id="100" name="Google Shape;100;p13"/>
          <p:cNvSpPr/>
          <p:nvPr/>
        </p:nvSpPr>
        <p:spPr>
          <a:xfrm>
            <a:off x="359228" y="14821416"/>
            <a:ext cx="12932229" cy="15170903"/>
          </a:xfrm>
          <a:prstGeom prst="rect">
            <a:avLst/>
          </a:prstGeom>
          <a:solidFill>
            <a:schemeClr val="lt1"/>
          </a:solidFill>
          <a:ln w="76200" cap="rnd" cmpd="sng">
            <a:solidFill>
              <a:srgbClr val="FFCC00"/>
            </a:solidFill>
            <a:prstDash val="solid"/>
            <a:round/>
            <a:headEnd type="none" w="sm" len="sm"/>
            <a:tailEnd type="none" w="sm" len="sm"/>
          </a:ln>
        </p:spPr>
        <p:txBody>
          <a:bodyPr spcFirstLastPara="1" wrap="square" lIns="81850" tIns="182875" rIns="457200" bIns="40925" anchor="t" anchorCtr="0">
            <a:noAutofit/>
          </a:bodyPr>
          <a:lstStyle/>
          <a:p>
            <a:pPr marL="359222" marR="0" lvl="0" indent="0" algn="l" rtl="0">
              <a:spcBef>
                <a:spcPts val="0"/>
              </a:spcBef>
              <a:spcAft>
                <a:spcPts val="0"/>
              </a:spcAft>
              <a:buNone/>
            </a:pPr>
            <a:r>
              <a:rPr lang="en-US" sz="4800" b="1" dirty="0">
                <a:solidFill>
                  <a:srgbClr val="003366"/>
                </a:solidFill>
                <a:latin typeface="Times New Roman"/>
                <a:ea typeface="Times New Roman"/>
                <a:cs typeface="Times New Roman"/>
                <a:sym typeface="Times New Roman"/>
              </a:rPr>
              <a:t>Methodology</a:t>
            </a:r>
            <a:endParaRPr lang="en-US" sz="4800" b="1" dirty="0">
              <a:solidFill>
                <a:schemeClr val="tx1"/>
              </a:solidFill>
              <a:latin typeface="Times New Roman"/>
              <a:ea typeface="Times New Roman"/>
              <a:cs typeface="Times New Roman"/>
              <a:sym typeface="Times New Roman"/>
            </a:endParaRPr>
          </a:p>
          <a:p>
            <a:pPr marL="558803" marR="0" lvl="0" algn="l" rtl="0">
              <a:spcBef>
                <a:spcPts val="0"/>
              </a:spcBef>
              <a:spcAft>
                <a:spcPts val="0"/>
              </a:spcAft>
              <a:buClr>
                <a:schemeClr val="dk1"/>
              </a:buClr>
              <a:buSzPts val="3143"/>
            </a:pPr>
            <a:r>
              <a:rPr lang="en-US" sz="4400" b="1" dirty="0">
                <a:solidFill>
                  <a:schemeClr val="tx1"/>
                </a:solidFill>
                <a:latin typeface="Times New Roman"/>
                <a:ea typeface="Times New Roman"/>
                <a:cs typeface="Times New Roman"/>
                <a:sym typeface="Times New Roman"/>
              </a:rPr>
              <a:t>Data Collection</a:t>
            </a:r>
          </a:p>
          <a:p>
            <a:pPr marL="1130303" lvl="0" indent="-571500">
              <a:buClr>
                <a:schemeClr val="dk1"/>
              </a:buClr>
              <a:buSzPts val="3143"/>
              <a:buFont typeface="Arial" panose="020B0604020202020204" pitchFamily="34" charset="0"/>
              <a:buChar char="•"/>
            </a:pPr>
            <a:r>
              <a:rPr lang="en-US" sz="4200" dirty="0">
                <a:solidFill>
                  <a:schemeClr val="tx1"/>
                </a:solidFill>
                <a:latin typeface="Times New Roman"/>
                <a:ea typeface="Times New Roman"/>
                <a:cs typeface="Times New Roman"/>
                <a:sym typeface="Times New Roman"/>
              </a:rPr>
              <a:t>The book that we got the values from is known as "The Red Book" and here is the reference: Yeoman, Richard S</a:t>
            </a:r>
            <a:r>
              <a:rPr lang="en-US" sz="4200" i="1" dirty="0">
                <a:solidFill>
                  <a:schemeClr val="tx1"/>
                </a:solidFill>
                <a:latin typeface="Times New Roman"/>
                <a:ea typeface="Times New Roman"/>
                <a:cs typeface="Times New Roman"/>
                <a:sym typeface="Times New Roman"/>
              </a:rPr>
              <a:t>. A guide book of United States coins</a:t>
            </a:r>
            <a:r>
              <a:rPr lang="en-US" sz="4200" dirty="0">
                <a:solidFill>
                  <a:schemeClr val="tx1"/>
                </a:solidFill>
                <a:latin typeface="Times New Roman"/>
                <a:ea typeface="Times New Roman"/>
                <a:cs typeface="Times New Roman"/>
                <a:sym typeface="Times New Roman"/>
              </a:rPr>
              <a:t>. Whitman Pub., 2020.</a:t>
            </a:r>
          </a:p>
          <a:p>
            <a:pPr marL="1130303" lvl="0" indent="-571500">
              <a:buClr>
                <a:schemeClr val="dk1"/>
              </a:buClr>
              <a:buSzPts val="3143"/>
              <a:buFont typeface="Arial" panose="020B0604020202020204" pitchFamily="34" charset="0"/>
              <a:buChar char="•"/>
            </a:pPr>
            <a:r>
              <a:rPr lang="en-US" sz="4200" dirty="0">
                <a:solidFill>
                  <a:schemeClr val="tx1"/>
                </a:solidFill>
                <a:latin typeface="Times New Roman"/>
                <a:ea typeface="Times New Roman"/>
                <a:cs typeface="Times New Roman"/>
                <a:sym typeface="Times New Roman"/>
              </a:rPr>
              <a:t>Our research is essentially based on the Morgan Silver Dollar (1878-1921)</a:t>
            </a:r>
          </a:p>
          <a:p>
            <a:pPr marL="1130303" marR="0" lvl="0" indent="-571500" algn="l" rtl="0">
              <a:spcBef>
                <a:spcPts val="0"/>
              </a:spcBef>
              <a:spcAft>
                <a:spcPts val="0"/>
              </a:spcAft>
              <a:buClr>
                <a:schemeClr val="dk1"/>
              </a:buClr>
              <a:buSzPts val="3143"/>
              <a:buFont typeface="Arial" panose="020B0604020202020204" pitchFamily="34" charset="0"/>
              <a:buChar char="•"/>
            </a:pPr>
            <a:r>
              <a:rPr lang="en-US" sz="4200" dirty="0">
                <a:solidFill>
                  <a:schemeClr val="tx1"/>
                </a:solidFill>
                <a:latin typeface="Times New Roman"/>
                <a:ea typeface="Times New Roman"/>
                <a:cs typeface="Times New Roman"/>
                <a:sym typeface="Times New Roman"/>
              </a:rPr>
              <a:t>The data was summarized by calculating the mean and the standard deviation of Value for each condition.</a:t>
            </a:r>
            <a:endParaRPr lang="en-US" sz="4200" b="1" dirty="0">
              <a:solidFill>
                <a:schemeClr val="tx1"/>
              </a:solidFill>
              <a:latin typeface="Times New Roman"/>
              <a:ea typeface="Times New Roman"/>
              <a:cs typeface="Times New Roman"/>
              <a:sym typeface="Times New Roman"/>
            </a:endParaRPr>
          </a:p>
          <a:p>
            <a:pPr marL="558803" marR="0" lvl="0" algn="l" rtl="0">
              <a:spcBef>
                <a:spcPts val="0"/>
              </a:spcBef>
              <a:spcAft>
                <a:spcPts val="0"/>
              </a:spcAft>
              <a:buClr>
                <a:schemeClr val="dk1"/>
              </a:buClr>
              <a:buSzPts val="3143"/>
            </a:pPr>
            <a:r>
              <a:rPr lang="en-US" sz="4400" b="1" dirty="0">
                <a:solidFill>
                  <a:schemeClr val="tx1"/>
                </a:solidFill>
                <a:latin typeface="Times New Roman"/>
                <a:ea typeface="Times New Roman"/>
                <a:cs typeface="Times New Roman"/>
                <a:sym typeface="Times New Roman"/>
              </a:rPr>
              <a:t>Data Transformation</a:t>
            </a:r>
          </a:p>
          <a:p>
            <a:pPr marL="1130303" marR="0" lvl="0" indent="-571500" algn="l" rtl="0">
              <a:spcBef>
                <a:spcPts val="0"/>
              </a:spcBef>
              <a:spcAft>
                <a:spcPts val="0"/>
              </a:spcAft>
              <a:buClr>
                <a:schemeClr val="dk1"/>
              </a:buClr>
              <a:buSzPts val="3143"/>
              <a:buFont typeface="Arial" panose="020B0604020202020204" pitchFamily="34" charset="0"/>
              <a:buChar char="•"/>
            </a:pPr>
            <a:r>
              <a:rPr lang="en-US" sz="4200" dirty="0">
                <a:solidFill>
                  <a:schemeClr val="tx1"/>
                </a:solidFill>
                <a:latin typeface="Times New Roman"/>
                <a:ea typeface="Times New Roman"/>
                <a:cs typeface="Times New Roman"/>
                <a:sym typeface="Times New Roman"/>
              </a:rPr>
              <a:t>In order to fit the model, we transformed the variables  Mintage and Value by using logarithm base 2 (log2).</a:t>
            </a:r>
          </a:p>
          <a:p>
            <a:pPr marL="1130303" marR="0" lvl="0" indent="-571500" algn="l" rtl="0">
              <a:spcBef>
                <a:spcPts val="0"/>
              </a:spcBef>
              <a:spcAft>
                <a:spcPts val="0"/>
              </a:spcAft>
              <a:buClr>
                <a:schemeClr val="dk1"/>
              </a:buClr>
              <a:buSzPts val="3143"/>
              <a:buFont typeface="Arial" panose="020B0604020202020204" pitchFamily="34" charset="0"/>
              <a:buChar char="•"/>
            </a:pPr>
            <a:r>
              <a:rPr lang="en-US" sz="4200" dirty="0">
                <a:solidFill>
                  <a:schemeClr val="tx1"/>
                </a:solidFill>
                <a:latin typeface="Times New Roman"/>
                <a:ea typeface="Times New Roman"/>
                <a:cs typeface="Times New Roman"/>
                <a:sym typeface="Times New Roman"/>
              </a:rPr>
              <a:t>We decided to transform our data using logarithm base 2 because our original data was exponential and also because the adjusted R-squared was too small.</a:t>
            </a:r>
            <a:endParaRPr lang="en-US" sz="4200" b="1" dirty="0">
              <a:solidFill>
                <a:schemeClr val="tx1"/>
              </a:solidFill>
              <a:latin typeface="Times New Roman"/>
              <a:ea typeface="Times New Roman"/>
              <a:cs typeface="Times New Roman"/>
              <a:sym typeface="Times New Roman"/>
            </a:endParaRPr>
          </a:p>
          <a:p>
            <a:pPr marL="558803" marR="0" lvl="0" algn="l" rtl="0">
              <a:spcBef>
                <a:spcPts val="0"/>
              </a:spcBef>
              <a:spcAft>
                <a:spcPts val="0"/>
              </a:spcAft>
              <a:buClr>
                <a:schemeClr val="dk1"/>
              </a:buClr>
              <a:buSzPts val="3143"/>
            </a:pPr>
            <a:r>
              <a:rPr lang="en-US" sz="4400" b="1" dirty="0">
                <a:solidFill>
                  <a:schemeClr val="tx1"/>
                </a:solidFill>
                <a:latin typeface="Times New Roman"/>
                <a:ea typeface="Times New Roman"/>
                <a:cs typeface="Times New Roman"/>
                <a:sym typeface="Times New Roman"/>
              </a:rPr>
              <a:t>Creation of Model</a:t>
            </a:r>
          </a:p>
          <a:p>
            <a:pPr marL="558803" marR="0" lvl="0" algn="l" rtl="0">
              <a:spcBef>
                <a:spcPts val="0"/>
              </a:spcBef>
              <a:spcAft>
                <a:spcPts val="0"/>
              </a:spcAft>
              <a:buClr>
                <a:schemeClr val="dk1"/>
              </a:buClr>
              <a:buSzPts val="3143"/>
            </a:pPr>
            <a:r>
              <a:rPr lang="en-US" sz="4200" dirty="0">
                <a:solidFill>
                  <a:schemeClr val="tx1"/>
                </a:solidFill>
                <a:latin typeface="Times New Roman"/>
                <a:ea typeface="Times New Roman"/>
                <a:cs typeface="Times New Roman"/>
                <a:sym typeface="Times New Roman"/>
              </a:rPr>
              <a:t>We performed a Multiple Linear Regression to predict Value with Condition, Mintage and the interaction between Condition and Mintage. </a:t>
            </a:r>
          </a:p>
          <a:p>
            <a:pPr marL="558803" marR="0" lvl="0" algn="l" rtl="0">
              <a:spcBef>
                <a:spcPts val="0"/>
              </a:spcBef>
              <a:spcAft>
                <a:spcPts val="0"/>
              </a:spcAft>
              <a:buClr>
                <a:schemeClr val="dk1"/>
              </a:buClr>
              <a:buSzPts val="3143"/>
            </a:pPr>
            <a:endParaRPr lang="en-US" sz="4200" dirty="0">
              <a:solidFill>
                <a:schemeClr val="tx1"/>
              </a:solidFill>
              <a:latin typeface="Times New Roman"/>
              <a:ea typeface="Times New Roman"/>
              <a:cs typeface="Times New Roman"/>
              <a:sym typeface="Times New Roman"/>
            </a:endParaRPr>
          </a:p>
          <a:p>
            <a:pPr marL="1130303" marR="0" lvl="0" indent="-571500" algn="l" rtl="0">
              <a:spcBef>
                <a:spcPts val="0"/>
              </a:spcBef>
              <a:spcAft>
                <a:spcPts val="0"/>
              </a:spcAft>
              <a:buClr>
                <a:schemeClr val="dk1"/>
              </a:buClr>
              <a:buSzPts val="3143"/>
              <a:buFont typeface="Arial" panose="020B0604020202020204" pitchFamily="34" charset="0"/>
              <a:buChar char="•"/>
            </a:pPr>
            <a:endParaRPr lang="en-US" sz="4400" dirty="0">
              <a:solidFill>
                <a:schemeClr val="tx1"/>
              </a:solidFill>
              <a:latin typeface="Times New Roman"/>
              <a:ea typeface="Times New Roman"/>
              <a:cs typeface="Times New Roman"/>
              <a:sym typeface="Times New Roman"/>
            </a:endParaRPr>
          </a:p>
          <a:p>
            <a:pPr marL="1130303" marR="0" lvl="0" indent="-571500" algn="l" rtl="0">
              <a:spcBef>
                <a:spcPts val="0"/>
              </a:spcBef>
              <a:spcAft>
                <a:spcPts val="0"/>
              </a:spcAft>
              <a:buClr>
                <a:schemeClr val="dk1"/>
              </a:buClr>
              <a:buSzPts val="3143"/>
              <a:buFont typeface="Arial" panose="020B0604020202020204" pitchFamily="34" charset="0"/>
              <a:buChar char="•"/>
            </a:pPr>
            <a:endParaRPr lang="en-US" sz="4400" dirty="0">
              <a:solidFill>
                <a:schemeClr val="tx1"/>
              </a:solidFill>
              <a:latin typeface="Times New Roman"/>
              <a:ea typeface="Times New Roman"/>
              <a:cs typeface="Times New Roman"/>
              <a:sym typeface="Times New Roman"/>
            </a:endParaRPr>
          </a:p>
          <a:p>
            <a:pPr marL="1130303" marR="0" lvl="0" indent="-571500" algn="l" rtl="0">
              <a:spcBef>
                <a:spcPts val="0"/>
              </a:spcBef>
              <a:spcAft>
                <a:spcPts val="0"/>
              </a:spcAft>
              <a:buClr>
                <a:schemeClr val="dk1"/>
              </a:buClr>
              <a:buSzPts val="3143"/>
              <a:buFont typeface="Arial" panose="020B0604020202020204" pitchFamily="34" charset="0"/>
              <a:buChar char="•"/>
            </a:pPr>
            <a:endParaRPr sz="4400" dirty="0">
              <a:solidFill>
                <a:schemeClr val="tx1"/>
              </a:solidFill>
              <a:latin typeface="Times New Roman"/>
              <a:ea typeface="Times New Roman"/>
              <a:cs typeface="Times New Roman"/>
              <a:sym typeface="Times New Roman"/>
            </a:endParaRPr>
          </a:p>
          <a:p>
            <a:pPr marL="359222" marR="0" lvl="0" indent="0" algn="l" rtl="0">
              <a:spcBef>
                <a:spcPts val="0"/>
              </a:spcBef>
              <a:spcAft>
                <a:spcPts val="0"/>
              </a:spcAft>
              <a:buNone/>
            </a:pPr>
            <a:endParaRPr sz="5343" b="1" dirty="0">
              <a:solidFill>
                <a:srgbClr val="003366"/>
              </a:solidFill>
              <a:latin typeface="Times New Roman"/>
              <a:ea typeface="Times New Roman"/>
              <a:cs typeface="Times New Roman"/>
              <a:sym typeface="Times New Roman"/>
            </a:endParaRPr>
          </a:p>
        </p:txBody>
      </p:sp>
      <p:sp>
        <p:nvSpPr>
          <p:cNvPr id="24" name="Google Shape;100;p13"/>
          <p:cNvSpPr/>
          <p:nvPr/>
        </p:nvSpPr>
        <p:spPr>
          <a:xfrm>
            <a:off x="13702958" y="4512412"/>
            <a:ext cx="12932229" cy="25424917"/>
          </a:xfrm>
          <a:prstGeom prst="rect">
            <a:avLst/>
          </a:prstGeom>
          <a:solidFill>
            <a:schemeClr val="lt1"/>
          </a:solidFill>
          <a:ln w="76200" cap="rnd" cmpd="sng">
            <a:solidFill>
              <a:srgbClr val="FFCC00"/>
            </a:solidFill>
            <a:prstDash val="solid"/>
            <a:round/>
            <a:headEnd type="none" w="sm" len="sm"/>
            <a:tailEnd type="none" w="sm" len="sm"/>
          </a:ln>
        </p:spPr>
        <p:txBody>
          <a:bodyPr spcFirstLastPara="1" wrap="square" lIns="81850" tIns="182875" rIns="457200" bIns="40925" anchor="t" anchorCtr="0">
            <a:noAutofit/>
          </a:bodyPr>
          <a:lstStyle/>
          <a:p>
            <a:pPr marL="359222" marR="0" lvl="0" indent="0" algn="l" rtl="0">
              <a:spcBef>
                <a:spcPts val="0"/>
              </a:spcBef>
              <a:spcAft>
                <a:spcPts val="0"/>
              </a:spcAft>
              <a:buNone/>
            </a:pPr>
            <a:r>
              <a:rPr lang="en-US" sz="4800" b="1" dirty="0">
                <a:solidFill>
                  <a:srgbClr val="003366"/>
                </a:solidFill>
                <a:latin typeface="Times New Roman"/>
                <a:ea typeface="Times New Roman"/>
                <a:cs typeface="Times New Roman"/>
                <a:sym typeface="Times New Roman"/>
              </a:rPr>
              <a:t>Results</a:t>
            </a:r>
            <a:endParaRPr sz="4800" dirty="0">
              <a:solidFill>
                <a:schemeClr val="dk1"/>
              </a:solidFill>
              <a:latin typeface="Times New Roman"/>
              <a:ea typeface="Times New Roman"/>
              <a:cs typeface="Times New Roman"/>
              <a:sym typeface="Times New Roman"/>
            </a:endParaRPr>
          </a:p>
          <a:p>
            <a:pPr marL="359222" marR="0" lvl="0" indent="0" algn="l" rtl="0">
              <a:spcBef>
                <a:spcPts val="0"/>
              </a:spcBef>
              <a:spcAft>
                <a:spcPts val="0"/>
              </a:spcAft>
              <a:buNone/>
            </a:pPr>
            <a:r>
              <a:rPr lang="en-US" sz="4400" b="1" dirty="0">
                <a:solidFill>
                  <a:schemeClr val="tx1"/>
                </a:solidFill>
                <a:latin typeface="Times New Roman"/>
                <a:ea typeface="Times New Roman"/>
                <a:cs typeface="Times New Roman"/>
                <a:sym typeface="Times New Roman"/>
              </a:rPr>
              <a:t>Summary Statistics</a:t>
            </a:r>
          </a:p>
          <a:p>
            <a:pPr marL="359222" marR="0" lvl="0" indent="0" algn="l" rtl="0">
              <a:spcBef>
                <a:spcPts val="0"/>
              </a:spcBef>
              <a:spcAft>
                <a:spcPts val="0"/>
              </a:spcAft>
              <a:buNone/>
            </a:pPr>
            <a:endParaRPr sz="5343" b="1" dirty="0">
              <a:solidFill>
                <a:srgbClr val="003366"/>
              </a:solidFill>
              <a:latin typeface="Times New Roman"/>
              <a:ea typeface="Times New Roman"/>
              <a:cs typeface="Times New Roman"/>
              <a:sym typeface="Times New Roman"/>
            </a:endParaRPr>
          </a:p>
        </p:txBody>
      </p:sp>
      <p:pic>
        <p:nvPicPr>
          <p:cNvPr id="7" name="Picture 6">
            <a:extLst>
              <a:ext uri="{FF2B5EF4-FFF2-40B4-BE49-F238E27FC236}">
                <a16:creationId xmlns:a16="http://schemas.microsoft.com/office/drawing/2014/main" id="{C123B8CD-CF34-466B-92F1-057AAEE0B816}"/>
              </a:ext>
            </a:extLst>
          </p:cNvPr>
          <p:cNvPicPr>
            <a:picLocks noChangeAspect="1"/>
          </p:cNvPicPr>
          <p:nvPr/>
        </p:nvPicPr>
        <p:blipFill>
          <a:blip r:embed="rId5"/>
          <a:stretch>
            <a:fillRect/>
          </a:stretch>
        </p:blipFill>
        <p:spPr>
          <a:xfrm>
            <a:off x="13942195" y="6482768"/>
            <a:ext cx="11240938" cy="8000863"/>
          </a:xfrm>
          <a:prstGeom prst="rect">
            <a:avLst/>
          </a:prstGeom>
        </p:spPr>
      </p:pic>
      <p:pic>
        <p:nvPicPr>
          <p:cNvPr id="9" name="Picture 8">
            <a:extLst>
              <a:ext uri="{FF2B5EF4-FFF2-40B4-BE49-F238E27FC236}">
                <a16:creationId xmlns:a16="http://schemas.microsoft.com/office/drawing/2014/main" id="{24471285-B9F3-450A-B858-497F3876CFF4}"/>
              </a:ext>
            </a:extLst>
          </p:cNvPr>
          <p:cNvPicPr>
            <a:picLocks noChangeAspect="1"/>
          </p:cNvPicPr>
          <p:nvPr/>
        </p:nvPicPr>
        <p:blipFill>
          <a:blip r:embed="rId6"/>
          <a:stretch>
            <a:fillRect/>
          </a:stretch>
        </p:blipFill>
        <p:spPr>
          <a:xfrm>
            <a:off x="2155371" y="10610254"/>
            <a:ext cx="4272813" cy="4027351"/>
          </a:xfrm>
          <a:prstGeom prst="rect">
            <a:avLst/>
          </a:prstGeom>
        </p:spPr>
      </p:pic>
      <p:pic>
        <p:nvPicPr>
          <p:cNvPr id="10" name="Picture 9">
            <a:extLst>
              <a:ext uri="{FF2B5EF4-FFF2-40B4-BE49-F238E27FC236}">
                <a16:creationId xmlns:a16="http://schemas.microsoft.com/office/drawing/2014/main" id="{298D6ADF-00CD-49FB-A919-DB539F05413C}"/>
              </a:ext>
            </a:extLst>
          </p:cNvPr>
          <p:cNvPicPr>
            <a:picLocks noChangeAspect="1"/>
          </p:cNvPicPr>
          <p:nvPr/>
        </p:nvPicPr>
        <p:blipFill>
          <a:blip r:embed="rId7"/>
          <a:stretch>
            <a:fillRect/>
          </a:stretch>
        </p:blipFill>
        <p:spPr>
          <a:xfrm>
            <a:off x="7292902" y="10610253"/>
            <a:ext cx="4272813" cy="4027351"/>
          </a:xfrm>
          <a:prstGeom prst="rect">
            <a:avLst/>
          </a:prstGeom>
        </p:spPr>
      </p:pic>
      <p:sp>
        <p:nvSpPr>
          <p:cNvPr id="3" name="TextBox 2">
            <a:extLst>
              <a:ext uri="{FF2B5EF4-FFF2-40B4-BE49-F238E27FC236}">
                <a16:creationId xmlns:a16="http://schemas.microsoft.com/office/drawing/2014/main" id="{237287EE-B825-444E-B236-F3B079894BD9}"/>
              </a:ext>
            </a:extLst>
          </p:cNvPr>
          <p:cNvSpPr txBox="1"/>
          <p:nvPr/>
        </p:nvSpPr>
        <p:spPr>
          <a:xfrm>
            <a:off x="15902098" y="14438045"/>
            <a:ext cx="7582186" cy="1754326"/>
          </a:xfrm>
          <a:prstGeom prst="rect">
            <a:avLst/>
          </a:prstGeom>
          <a:noFill/>
        </p:spPr>
        <p:txBody>
          <a:bodyPr wrap="square" rtlCol="0">
            <a:spAutoFit/>
          </a:bodyPr>
          <a:lstStyle/>
          <a:p>
            <a:r>
              <a:rPr lang="en-US" sz="3600" dirty="0"/>
              <a:t>There is a greater variability for MS Condition’s log_value as well as larger outliers.</a:t>
            </a:r>
          </a:p>
        </p:txBody>
      </p:sp>
      <p:sp>
        <p:nvSpPr>
          <p:cNvPr id="5" name="TextBox 4">
            <a:extLst>
              <a:ext uri="{FF2B5EF4-FFF2-40B4-BE49-F238E27FC236}">
                <a16:creationId xmlns:a16="http://schemas.microsoft.com/office/drawing/2014/main" id="{BDDB5899-825E-41BF-9C69-41DAE6EF1E5C}"/>
              </a:ext>
            </a:extLst>
          </p:cNvPr>
          <p:cNvSpPr txBox="1"/>
          <p:nvPr/>
        </p:nvSpPr>
        <p:spPr>
          <a:xfrm>
            <a:off x="15902098" y="25411962"/>
            <a:ext cx="9366197" cy="1200329"/>
          </a:xfrm>
          <a:prstGeom prst="rect">
            <a:avLst/>
          </a:prstGeom>
          <a:noFill/>
        </p:spPr>
        <p:txBody>
          <a:bodyPr wrap="square" rtlCol="0">
            <a:spAutoFit/>
          </a:bodyPr>
          <a:lstStyle/>
          <a:p>
            <a:r>
              <a:rPr lang="en-US" sz="3600" dirty="0"/>
              <a:t>It can be observed that as Mintage decreases, the Value is increasing.</a:t>
            </a:r>
          </a:p>
        </p:txBody>
      </p:sp>
      <p:pic>
        <p:nvPicPr>
          <p:cNvPr id="6" name="Picture 5">
            <a:extLst>
              <a:ext uri="{FF2B5EF4-FFF2-40B4-BE49-F238E27FC236}">
                <a16:creationId xmlns:a16="http://schemas.microsoft.com/office/drawing/2014/main" id="{C162A1D4-ECFA-4452-A1C4-D8A2DA3CBD59}"/>
              </a:ext>
            </a:extLst>
          </p:cNvPr>
          <p:cNvPicPr>
            <a:picLocks noChangeAspect="1"/>
          </p:cNvPicPr>
          <p:nvPr/>
        </p:nvPicPr>
        <p:blipFill>
          <a:blip r:embed="rId8"/>
          <a:stretch>
            <a:fillRect/>
          </a:stretch>
        </p:blipFill>
        <p:spPr>
          <a:xfrm>
            <a:off x="13869860" y="17224870"/>
            <a:ext cx="12180274" cy="8139844"/>
          </a:xfrm>
          <a:prstGeom prst="rect">
            <a:avLst/>
          </a:prstGeom>
        </p:spPr>
      </p:pic>
      <p:graphicFrame>
        <p:nvGraphicFramePr>
          <p:cNvPr id="11" name="Table 10">
            <a:extLst>
              <a:ext uri="{FF2B5EF4-FFF2-40B4-BE49-F238E27FC236}">
                <a16:creationId xmlns:a16="http://schemas.microsoft.com/office/drawing/2014/main" id="{43930CAE-4BC6-4FF1-80E8-3F7D3750425C}"/>
              </a:ext>
            </a:extLst>
          </p:cNvPr>
          <p:cNvGraphicFramePr>
            <a:graphicFrameLocks noGrp="1"/>
          </p:cNvGraphicFramePr>
          <p:nvPr>
            <p:extLst>
              <p:ext uri="{D42A27DB-BD31-4B8C-83A1-F6EECF244321}">
                <p14:modId xmlns:p14="http://schemas.microsoft.com/office/powerpoint/2010/main" val="3546631285"/>
              </p:ext>
            </p:extLst>
          </p:nvPr>
        </p:nvGraphicFramePr>
        <p:xfrm>
          <a:off x="27382761" y="6356387"/>
          <a:ext cx="11971931" cy="6267541"/>
        </p:xfrm>
        <a:graphic>
          <a:graphicData uri="http://schemas.openxmlformats.org/drawingml/2006/table">
            <a:tbl>
              <a:tblPr firstRow="1" firstCol="1" bandRow="1">
                <a:tableStyleId>{375FE1F7-7F58-4414-A9C8-DE1BE706D027}</a:tableStyleId>
              </a:tblPr>
              <a:tblGrid>
                <a:gridCol w="3989733">
                  <a:extLst>
                    <a:ext uri="{9D8B030D-6E8A-4147-A177-3AD203B41FA5}">
                      <a16:colId xmlns:a16="http://schemas.microsoft.com/office/drawing/2014/main" val="975248443"/>
                    </a:ext>
                  </a:extLst>
                </a:gridCol>
                <a:gridCol w="3991099">
                  <a:extLst>
                    <a:ext uri="{9D8B030D-6E8A-4147-A177-3AD203B41FA5}">
                      <a16:colId xmlns:a16="http://schemas.microsoft.com/office/drawing/2014/main" val="2063669835"/>
                    </a:ext>
                  </a:extLst>
                </a:gridCol>
                <a:gridCol w="3991099">
                  <a:extLst>
                    <a:ext uri="{9D8B030D-6E8A-4147-A177-3AD203B41FA5}">
                      <a16:colId xmlns:a16="http://schemas.microsoft.com/office/drawing/2014/main" val="955545191"/>
                    </a:ext>
                  </a:extLst>
                </a:gridCol>
              </a:tblGrid>
              <a:tr h="1283309">
                <a:tc>
                  <a:txBody>
                    <a:bodyPr/>
                    <a:lstStyle/>
                    <a:p>
                      <a:pPr marL="0" marR="0" algn="ctr">
                        <a:lnSpc>
                          <a:spcPct val="107000"/>
                        </a:lnSpc>
                        <a:spcBef>
                          <a:spcPts val="0"/>
                        </a:spcBef>
                        <a:spcAft>
                          <a:spcPts val="0"/>
                        </a:spcAft>
                      </a:pPr>
                      <a:r>
                        <a:rPr lang="en-US" sz="3600">
                          <a:effectLst/>
                        </a:rPr>
                        <a:t>Condition</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600" dirty="0">
                          <a:effectLst/>
                        </a:rPr>
                        <a:t>Mean</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600">
                          <a:effectLst/>
                        </a:rPr>
                        <a:t>Standard Deviation</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90685136"/>
                  </a:ext>
                </a:extLst>
              </a:tr>
              <a:tr h="735251">
                <a:tc>
                  <a:txBody>
                    <a:bodyPr/>
                    <a:lstStyle/>
                    <a:p>
                      <a:pPr marL="0" marR="0" algn="ctr">
                        <a:lnSpc>
                          <a:spcPct val="107000"/>
                        </a:lnSpc>
                        <a:spcBef>
                          <a:spcPts val="0"/>
                        </a:spcBef>
                        <a:spcAft>
                          <a:spcPts val="0"/>
                        </a:spcAft>
                      </a:pPr>
                      <a:r>
                        <a:rPr lang="en-US" sz="3600">
                          <a:effectLst/>
                        </a:rPr>
                        <a:t>VF-20</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600">
                          <a:effectLst/>
                        </a:rPr>
                        <a:t>169.2826</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600">
                          <a:effectLst/>
                        </a:rPr>
                        <a:t>562.9580</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17578159"/>
                  </a:ext>
                </a:extLst>
              </a:tr>
              <a:tr h="702746">
                <a:tc>
                  <a:txBody>
                    <a:bodyPr/>
                    <a:lstStyle/>
                    <a:p>
                      <a:pPr marL="0" marR="0" algn="ctr">
                        <a:lnSpc>
                          <a:spcPct val="107000"/>
                        </a:lnSpc>
                        <a:spcBef>
                          <a:spcPts val="0"/>
                        </a:spcBef>
                        <a:spcAft>
                          <a:spcPts val="0"/>
                        </a:spcAft>
                      </a:pPr>
                      <a:r>
                        <a:rPr lang="en-US" sz="3600" dirty="0">
                          <a:effectLst/>
                        </a:rPr>
                        <a:t>EF-40</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600" dirty="0">
                          <a:effectLst/>
                        </a:rPr>
                        <a:t>262.1957</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600">
                          <a:effectLst/>
                        </a:rPr>
                        <a:t>938.3521</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725937"/>
                  </a:ext>
                </a:extLst>
              </a:tr>
              <a:tr h="702746">
                <a:tc>
                  <a:txBody>
                    <a:bodyPr/>
                    <a:lstStyle/>
                    <a:p>
                      <a:pPr marL="0" marR="0" algn="ctr">
                        <a:lnSpc>
                          <a:spcPct val="107000"/>
                        </a:lnSpc>
                        <a:spcBef>
                          <a:spcPts val="0"/>
                        </a:spcBef>
                        <a:spcAft>
                          <a:spcPts val="0"/>
                        </a:spcAft>
                      </a:pPr>
                      <a:r>
                        <a:rPr lang="en-US" sz="3600">
                          <a:effectLst/>
                        </a:rPr>
                        <a:t>AU-50</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600">
                          <a:effectLst/>
                        </a:rPr>
                        <a:t>549.5326</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600">
                          <a:effectLst/>
                        </a:rPr>
                        <a:t>2301.9139</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61541275"/>
                  </a:ext>
                </a:extLst>
              </a:tr>
              <a:tr h="702746">
                <a:tc>
                  <a:txBody>
                    <a:bodyPr/>
                    <a:lstStyle/>
                    <a:p>
                      <a:pPr marL="0" marR="0" algn="ctr">
                        <a:lnSpc>
                          <a:spcPct val="107000"/>
                        </a:lnSpc>
                        <a:spcBef>
                          <a:spcPts val="0"/>
                        </a:spcBef>
                        <a:spcAft>
                          <a:spcPts val="0"/>
                        </a:spcAft>
                      </a:pPr>
                      <a:r>
                        <a:rPr lang="en-US" sz="3600">
                          <a:effectLst/>
                        </a:rPr>
                        <a:t>MS-60</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600">
                          <a:effectLst/>
                        </a:rPr>
                        <a:t>3123.2500</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600">
                          <a:effectLst/>
                        </a:rPr>
                        <a:t>15845.5803</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23596484"/>
                  </a:ext>
                </a:extLst>
              </a:tr>
              <a:tr h="735251">
                <a:tc>
                  <a:txBody>
                    <a:bodyPr/>
                    <a:lstStyle/>
                    <a:p>
                      <a:pPr marL="0" marR="0" algn="ctr">
                        <a:lnSpc>
                          <a:spcPct val="107000"/>
                        </a:lnSpc>
                        <a:spcBef>
                          <a:spcPts val="0"/>
                        </a:spcBef>
                        <a:spcAft>
                          <a:spcPts val="0"/>
                        </a:spcAft>
                      </a:pPr>
                      <a:r>
                        <a:rPr lang="en-US" sz="3600">
                          <a:effectLst/>
                        </a:rPr>
                        <a:t>MS-63</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600" dirty="0">
                          <a:effectLst/>
                        </a:rPr>
                        <a:t>6621.0326</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600">
                          <a:effectLst/>
                        </a:rPr>
                        <a:t>31040.8044</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29516026"/>
                  </a:ext>
                </a:extLst>
              </a:tr>
              <a:tr h="702746">
                <a:tc>
                  <a:txBody>
                    <a:bodyPr/>
                    <a:lstStyle/>
                    <a:p>
                      <a:pPr marL="0" marR="0" algn="ctr">
                        <a:lnSpc>
                          <a:spcPct val="107000"/>
                        </a:lnSpc>
                        <a:spcBef>
                          <a:spcPts val="0"/>
                        </a:spcBef>
                        <a:spcAft>
                          <a:spcPts val="0"/>
                        </a:spcAft>
                      </a:pPr>
                      <a:r>
                        <a:rPr lang="en-US" sz="3600">
                          <a:effectLst/>
                        </a:rPr>
                        <a:t>MS-64</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600">
                          <a:effectLst/>
                        </a:rPr>
                        <a:t>11210.2717</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600">
                          <a:effectLst/>
                        </a:rPr>
                        <a:t>42355.6584</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19784882"/>
                  </a:ext>
                </a:extLst>
              </a:tr>
              <a:tr h="702746">
                <a:tc>
                  <a:txBody>
                    <a:bodyPr/>
                    <a:lstStyle/>
                    <a:p>
                      <a:pPr marL="0" marR="0" algn="ctr">
                        <a:lnSpc>
                          <a:spcPct val="107000"/>
                        </a:lnSpc>
                        <a:spcBef>
                          <a:spcPts val="0"/>
                        </a:spcBef>
                        <a:spcAft>
                          <a:spcPts val="0"/>
                        </a:spcAft>
                      </a:pPr>
                      <a:r>
                        <a:rPr lang="en-US" sz="3600" dirty="0">
                          <a:effectLst/>
                        </a:rPr>
                        <a:t>MS-65</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600" dirty="0">
                          <a:effectLst/>
                        </a:rPr>
                        <a:t>31920.1087</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600" dirty="0">
                          <a:effectLst/>
                        </a:rPr>
                        <a:t>93533.0840</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17974604"/>
                  </a:ext>
                </a:extLst>
              </a:tr>
            </a:tbl>
          </a:graphicData>
        </a:graphic>
      </p:graphicFrame>
      <p:sp>
        <p:nvSpPr>
          <p:cNvPr id="12" name="TextBox 11">
            <a:extLst>
              <a:ext uri="{FF2B5EF4-FFF2-40B4-BE49-F238E27FC236}">
                <a16:creationId xmlns:a16="http://schemas.microsoft.com/office/drawing/2014/main" id="{463F7A05-2E0D-462E-86CB-AE4106CC2607}"/>
              </a:ext>
            </a:extLst>
          </p:cNvPr>
          <p:cNvSpPr txBox="1"/>
          <p:nvPr/>
        </p:nvSpPr>
        <p:spPr>
          <a:xfrm>
            <a:off x="13975276" y="16218007"/>
            <a:ext cx="184731" cy="769441"/>
          </a:xfrm>
          <a:prstGeom prst="rect">
            <a:avLst/>
          </a:prstGeom>
          <a:noFill/>
        </p:spPr>
        <p:txBody>
          <a:bodyPr wrap="none" rtlCol="0">
            <a:spAutoFit/>
          </a:bodyPr>
          <a:lstStyle/>
          <a:p>
            <a:endParaRPr lang="en-US" sz="4400" b="1" dirty="0"/>
          </a:p>
        </p:txBody>
      </p:sp>
      <p:sp>
        <p:nvSpPr>
          <p:cNvPr id="13" name="TextBox 12">
            <a:extLst>
              <a:ext uri="{FF2B5EF4-FFF2-40B4-BE49-F238E27FC236}">
                <a16:creationId xmlns:a16="http://schemas.microsoft.com/office/drawing/2014/main" id="{5D49F583-4ED4-4996-8361-6D60DCC0D0DB}"/>
              </a:ext>
            </a:extLst>
          </p:cNvPr>
          <p:cNvSpPr txBox="1"/>
          <p:nvPr/>
        </p:nvSpPr>
        <p:spPr>
          <a:xfrm>
            <a:off x="13975276" y="26928443"/>
            <a:ext cx="3259226" cy="769441"/>
          </a:xfrm>
          <a:prstGeom prst="rect">
            <a:avLst/>
          </a:prstGeom>
          <a:noFill/>
        </p:spPr>
        <p:txBody>
          <a:bodyPr wrap="none" rtlCol="0">
            <a:spAutoFit/>
          </a:bodyPr>
          <a:lstStyle/>
          <a:p>
            <a:r>
              <a:rPr lang="en-US" sz="4400" b="1" dirty="0"/>
              <a:t>Regression</a:t>
            </a:r>
          </a:p>
        </p:txBody>
      </p:sp>
      <p:sp>
        <p:nvSpPr>
          <p:cNvPr id="14" name="TextBox 13">
            <a:extLst>
              <a:ext uri="{FF2B5EF4-FFF2-40B4-BE49-F238E27FC236}">
                <a16:creationId xmlns:a16="http://schemas.microsoft.com/office/drawing/2014/main" id="{622F3CFA-6C41-4DA0-A345-0D1E7D59101D}"/>
              </a:ext>
            </a:extLst>
          </p:cNvPr>
          <p:cNvSpPr txBox="1"/>
          <p:nvPr/>
        </p:nvSpPr>
        <p:spPr>
          <a:xfrm>
            <a:off x="13975276" y="27876258"/>
            <a:ext cx="9788676" cy="1754326"/>
          </a:xfrm>
          <a:prstGeom prst="rect">
            <a:avLst/>
          </a:prstGeom>
          <a:noFill/>
        </p:spPr>
        <p:txBody>
          <a:bodyPr wrap="square" rtlCol="0">
            <a:spAutoFit/>
          </a:bodyPr>
          <a:lstStyle/>
          <a:p>
            <a:r>
              <a:rPr lang="en-US" sz="3600" dirty="0"/>
              <a:t>Adjusted R² = 0.5959.</a:t>
            </a:r>
          </a:p>
          <a:p>
            <a:r>
              <a:rPr lang="en-US" sz="3600" dirty="0"/>
              <a:t>59.59% the variability in Value is explained by Condition and Mintage.</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7482</TotalTime>
  <Words>482</Words>
  <Application>Microsoft Office PowerPoint</Application>
  <PresentationFormat>Custom</PresentationFormat>
  <Paragraphs>68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Bookman Old Style</vt:lpstr>
      <vt:lpstr>Calibri</vt:lpstr>
      <vt:lpstr>Times New Roman</vt: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Ezoua Bekro</dc:creator>
  <cp:lastModifiedBy>Angela Diamidia</cp:lastModifiedBy>
  <cp:revision>55</cp:revision>
  <dcterms:modified xsi:type="dcterms:W3CDTF">2020-03-02T04:30:51Z</dcterms:modified>
</cp:coreProperties>
</file>