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ce359d35_0_37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cce359d35_0_3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c9ebd2da_0_2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cc9ebd2da_0_2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c9ebd2da_1_3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cc9ebd2da_1_3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c9ebd2da_1_1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cc9ebd2da_1_1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ce359d35_0_3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cce359d35_0_3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ce359d35_0_23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cce359d35_0_23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flipH="1" rot="10800000">
            <a:off x="0" y="6858000"/>
            <a:ext cx="9144000" cy="4603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name : Brokers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member names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HyungJun Yoon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(Product Owner)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Ryan Steinwert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(Initial Scrum Master)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YuXi Ma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Marcus Nikaido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Jaeho Moon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1046163"/>
            <a:ext cx="82296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Amazino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07/01/2019</a:t>
            </a:r>
            <a:endParaRPr sz="3000"/>
          </a:p>
        </p:txBody>
      </p:sp>
      <p:sp>
        <p:nvSpPr>
          <p:cNvPr id="88" name="Google Shape;88;p1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type="title"/>
          </p:nvPr>
        </p:nvSpPr>
        <p:spPr>
          <a:xfrm>
            <a:off x="489857" y="602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219200"/>
            <a:ext cx="8229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Spikes: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Creating a way for recommendations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type="title"/>
          </p:nvPr>
        </p:nvSpPr>
        <p:spPr>
          <a:xfrm>
            <a:off x="5334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533400" y="1318338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025" y="4271525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3"/>
          <p:cNvCxnSpPr/>
          <p:nvPr/>
        </p:nvCxnSpPr>
        <p:spPr>
          <a:xfrm flipH="1">
            <a:off x="2122975" y="3757575"/>
            <a:ext cx="4551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/>
          <p:nvPr/>
        </p:nvCxnSpPr>
        <p:spPr>
          <a:xfrm flipH="1" rot="10800000">
            <a:off x="2308475" y="3909175"/>
            <a:ext cx="4551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3"/>
          <p:cNvSpPr txBox="1"/>
          <p:nvPr/>
        </p:nvSpPr>
        <p:spPr>
          <a:xfrm>
            <a:off x="2578075" y="4170425"/>
            <a:ext cx="30000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HTTP request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/ response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098275" y="5515975"/>
            <a:ext cx="11787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client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5">
            <a:alphaModFix/>
          </a:blip>
          <a:srcRect b="11323" l="0" r="0" t="0"/>
          <a:stretch/>
        </p:blipFill>
        <p:spPr>
          <a:xfrm>
            <a:off x="2763575" y="2391658"/>
            <a:ext cx="1872800" cy="136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3110625" y="1614391"/>
            <a:ext cx="1219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Amazino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website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77" name="Google Shape;177;p23"/>
          <p:cNvCxnSpPr/>
          <p:nvPr/>
        </p:nvCxnSpPr>
        <p:spPr>
          <a:xfrm flipH="1">
            <a:off x="5940800" y="3338775"/>
            <a:ext cx="750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3"/>
          <p:cNvCxnSpPr/>
          <p:nvPr/>
        </p:nvCxnSpPr>
        <p:spPr>
          <a:xfrm flipH="1" rot="10800000">
            <a:off x="6090975" y="3338575"/>
            <a:ext cx="90300" cy="6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0075" y="1812125"/>
            <a:ext cx="1485076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7">
            <a:alphaModFix/>
          </a:blip>
          <a:srcRect b="10627" l="22306" r="19299" t="14054"/>
          <a:stretch/>
        </p:blipFill>
        <p:spPr>
          <a:xfrm>
            <a:off x="5401975" y="4170425"/>
            <a:ext cx="12603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6455400" y="4321666"/>
            <a:ext cx="1219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Database &amp; Server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82" name="Google Shape;182;p23"/>
          <p:cNvCxnSpPr>
            <a:endCxn id="179" idx="1"/>
          </p:cNvCxnSpPr>
          <p:nvPr/>
        </p:nvCxnSpPr>
        <p:spPr>
          <a:xfrm flipH="1" rot="10800000">
            <a:off x="4842675" y="2421725"/>
            <a:ext cx="5874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3"/>
          <p:cNvCxnSpPr/>
          <p:nvPr/>
        </p:nvCxnSpPr>
        <p:spPr>
          <a:xfrm flipH="1">
            <a:off x="4872850" y="2616363"/>
            <a:ext cx="57090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3"/>
          <p:cNvSpPr txBox="1"/>
          <p:nvPr/>
        </p:nvSpPr>
        <p:spPr>
          <a:xfrm>
            <a:off x="5563013" y="1457966"/>
            <a:ext cx="1219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Frontend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8">
            <a:alphaModFix/>
          </a:blip>
          <a:srcRect b="24963" l="11254" r="9825" t="24390"/>
          <a:stretch/>
        </p:blipFill>
        <p:spPr>
          <a:xfrm>
            <a:off x="6782225" y="2127675"/>
            <a:ext cx="761528" cy="4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>
            <p:ph type="title"/>
          </p:nvPr>
        </p:nvSpPr>
        <p:spPr>
          <a:xfrm>
            <a:off x="609600" y="1038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Challenges/Risks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609600" y="1522569"/>
            <a:ext cx="8229600" cy="4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Payment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 authentication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Acceptable limitation to portion of each customer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Categorization of items for search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Fair drawing algorithm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457200" y="1219200"/>
            <a:ext cx="8229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149007" y="4874521"/>
            <a:ext cx="31890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25" y="3036275"/>
            <a:ext cx="1767900" cy="145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7575" y="2514513"/>
            <a:ext cx="3012300" cy="22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907675" y="1891588"/>
            <a:ext cx="30000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9175" y="2878025"/>
            <a:ext cx="1767900" cy="176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5"/>
          <p:cNvCxnSpPr/>
          <p:nvPr/>
        </p:nvCxnSpPr>
        <p:spPr>
          <a:xfrm>
            <a:off x="4539225" y="2148750"/>
            <a:ext cx="0" cy="27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5"/>
          <p:cNvSpPr txBox="1"/>
          <p:nvPr/>
        </p:nvSpPr>
        <p:spPr>
          <a:xfrm>
            <a:off x="4673675" y="1891600"/>
            <a:ext cx="3869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&amp; Database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457200" y="1219200"/>
            <a:ext cx="8229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4149007" y="4874521"/>
            <a:ext cx="31890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907675" y="1891588"/>
            <a:ext cx="30000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</a:t>
            </a:r>
            <a:endParaRPr/>
          </a:p>
        </p:txBody>
      </p:sp>
      <p:cxnSp>
        <p:nvCxnSpPr>
          <p:cNvPr id="219" name="Google Shape;219;p26"/>
          <p:cNvCxnSpPr/>
          <p:nvPr/>
        </p:nvCxnSpPr>
        <p:spPr>
          <a:xfrm>
            <a:off x="4539225" y="2148750"/>
            <a:ext cx="0" cy="27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6"/>
          <p:cNvSpPr txBox="1"/>
          <p:nvPr/>
        </p:nvSpPr>
        <p:spPr>
          <a:xfrm>
            <a:off x="4673675" y="1891600"/>
            <a:ext cx="3869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Collaborating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750" y="3019250"/>
            <a:ext cx="1253950" cy="12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445" y="3017157"/>
            <a:ext cx="1253950" cy="12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2901" y="2604000"/>
            <a:ext cx="2390950" cy="13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8763" y="3783061"/>
            <a:ext cx="2209800" cy="54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Minimum Viable Product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Users can log into their account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Users can charge the point for paying.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Users are able to list items to sells, buyers are able to find those listing and make a bet / purchase with our drawing algorithm.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Developers are able to manage the site through using the user action log in the database, and can use a local account balance.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32" name="Google Shape;232;p2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0" y="2647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Amazino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142925"/>
            <a:ext cx="82296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341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People want to buy expensive items, but don’t have the money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Paying a small price for a percentage to win a large prize is compelling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For sellers, it’s hard to be picked by customers</a:t>
            </a:r>
            <a:endParaRPr sz="2000"/>
          </a:p>
          <a:p>
            <a:pPr indent="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</a:t>
            </a:r>
            <a:r>
              <a:rPr lang="en-US"/>
              <a:t>Solution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website where you can bet a percentage of the price to win items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Amazino 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142925"/>
            <a:ext cx="82296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341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User lists items for a price of their choosing on an open market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Potential buyers can pay any amount towards the item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percentage chance a buyer has to win the user’s item is calculated by:</a:t>
            </a:r>
            <a:endParaRPr sz="2000"/>
          </a:p>
        </p:txBody>
      </p:sp>
      <p:sp>
        <p:nvSpPr>
          <p:cNvPr id="105" name="Google Shape;105;p15"/>
          <p:cNvSpPr txBox="1"/>
          <p:nvPr/>
        </p:nvSpPr>
        <p:spPr>
          <a:xfrm>
            <a:off x="1457550" y="3901075"/>
            <a:ext cx="62289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(amount paid / seller’s price) * 100 %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Amazino 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142925"/>
            <a:ext cx="82296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341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</a:t>
            </a:r>
            <a:endParaRPr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Create a website where people can buy and sell items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Catch: You can “bet” a of what the seller wants and if enough users “bet” the sellers amount, a raffle begins with each person having the same percentage change of winning as the percent they contributed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Website will have login/logout function for users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Users will be able to bet on and sell items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User Stories: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(13) As a developer, I need a database for viewing the whole log of user actions and managing the website traffic.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(8) As a seller, I need to register my stuff with some information such as price/simple description. (highest priority)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(8) As a user, I need to login/logout to track my purchases and listings.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(3) As a dev, I need a local account balance to use and test payment features.</a:t>
            </a:r>
            <a:endParaRPr sz="1800"/>
          </a:p>
        </p:txBody>
      </p:sp>
      <p:sp>
        <p:nvSpPr>
          <p:cNvPr id="121" name="Google Shape;121;p1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Spikes: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Learning how to use Firebase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Learning how to use React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Infrastructure: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Creating the database to manage users data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>
            <a:off x="6096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User Stories: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(5) As a buyer, I need to be able to bet for the product with my own point.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(3) As a buyer, I need to charge points / be able to pay money for stuff.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(8) As a dev, I need to have a fair drawing algorithm for deciding the winner.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(13) As a user, I need a well designed and intuitive user interface.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(8) As a buyer, I need a visible market with listings available for me to choose from.</a:t>
            </a:r>
            <a:endParaRPr sz="1800"/>
          </a:p>
        </p:txBody>
      </p:sp>
      <p:sp>
        <p:nvSpPr>
          <p:cNvPr id="137" name="Google Shape;137;p1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type="title"/>
          </p:nvPr>
        </p:nvSpPr>
        <p:spPr>
          <a:xfrm>
            <a:off x="6096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Spikes: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Creating the buyer UI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Creating a fair way to select a winner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Learning how to implement payments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type="title"/>
          </p:nvPr>
        </p:nvSpPr>
        <p:spPr>
          <a:xfrm>
            <a:off x="489857" y="602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(8) As a buyer, I need to search for the products I want.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(20) As a buyer, I need product recommendations for me.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(8) As a seller, I need a way to advertise or share my listings.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(2) As a website manager, I need a pay limit to prevent the loss of customers.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