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7710-02FF-4277-9121-C549C0123817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3BF3-A495-4865-BC13-DB88D592C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87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7710-02FF-4277-9121-C549C0123817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3BF3-A495-4865-BC13-DB88D592C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969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7710-02FF-4277-9121-C549C0123817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3BF3-A495-4865-BC13-DB88D592C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91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7710-02FF-4277-9121-C549C0123817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3BF3-A495-4865-BC13-DB88D592C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131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7710-02FF-4277-9121-C549C0123817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3BF3-A495-4865-BC13-DB88D592C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704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7710-02FF-4277-9121-C549C0123817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3BF3-A495-4865-BC13-DB88D592C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211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7710-02FF-4277-9121-C549C0123817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3BF3-A495-4865-BC13-DB88D592C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27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7710-02FF-4277-9121-C549C0123817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3BF3-A495-4865-BC13-DB88D592C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38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7710-02FF-4277-9121-C549C0123817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3BF3-A495-4865-BC13-DB88D592C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78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7710-02FF-4277-9121-C549C0123817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3BF3-A495-4865-BC13-DB88D592C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309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7710-02FF-4277-9121-C549C0123817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3BF3-A495-4865-BC13-DB88D592C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722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07710-02FF-4277-9121-C549C0123817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53BF3-A495-4865-BC13-DB88D592C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86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ODMR code</a:t>
            </a:r>
            <a:br>
              <a:rPr lang="it-IT" dirty="0"/>
            </a:br>
            <a:r>
              <a:rPr lang="it-IT" sz="3200" dirty="0"/>
              <a:t>based on </a:t>
            </a:r>
            <a:br>
              <a:rPr lang="it-IT" sz="3200" dirty="0"/>
            </a:br>
            <a:r>
              <a:rPr lang="it-IT" sz="3200" dirty="0"/>
              <a:t>Swabian Instr Pulse Streamer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sz="2000" dirty="0"/>
              <a:t>Quantum Photonics Lab, Heriot-Watt University</a:t>
            </a:r>
          </a:p>
          <a:p>
            <a:r>
              <a:rPr lang="it-IT" sz="2000" dirty="0"/>
              <a:t>Cristian Bonato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57508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8587470" y="-10535"/>
            <a:ext cx="360453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0" name="Rectangle 49"/>
          <p:cNvSpPr/>
          <p:nvPr/>
        </p:nvSpPr>
        <p:spPr>
          <a:xfrm>
            <a:off x="0" y="0"/>
            <a:ext cx="3005847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Rectangle 1"/>
          <p:cNvSpPr/>
          <p:nvPr/>
        </p:nvSpPr>
        <p:spPr>
          <a:xfrm>
            <a:off x="3447759" y="2223071"/>
            <a:ext cx="3424334" cy="10077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Box 2"/>
          <p:cNvSpPr txBox="1"/>
          <p:nvPr/>
        </p:nvSpPr>
        <p:spPr>
          <a:xfrm>
            <a:off x="4093748" y="2496091"/>
            <a:ext cx="233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StreamController</a:t>
            </a:r>
            <a:endParaRPr lang="nl-NL" sz="2400" dirty="0"/>
          </a:p>
        </p:txBody>
      </p:sp>
      <p:sp>
        <p:nvSpPr>
          <p:cNvPr id="4" name="Rectangle 3"/>
          <p:cNvSpPr/>
          <p:nvPr/>
        </p:nvSpPr>
        <p:spPr>
          <a:xfrm>
            <a:off x="7011659" y="1041460"/>
            <a:ext cx="1440021" cy="852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7215726" y="1144561"/>
            <a:ext cx="103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pulse</a:t>
            </a:r>
          </a:p>
          <a:p>
            <a:pPr algn="ctr"/>
            <a:r>
              <a:rPr lang="it-IT" dirty="0"/>
              <a:t>streamer</a:t>
            </a:r>
            <a:endParaRPr lang="nl-NL" dirty="0"/>
          </a:p>
        </p:txBody>
      </p:sp>
      <p:sp>
        <p:nvSpPr>
          <p:cNvPr id="6" name="Oval 5"/>
          <p:cNvSpPr/>
          <p:nvPr/>
        </p:nvSpPr>
        <p:spPr>
          <a:xfrm>
            <a:off x="3715964" y="1122394"/>
            <a:ext cx="1322962" cy="690664"/>
          </a:xfrm>
          <a:prstGeom prst="ellipse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367718" y="1808423"/>
            <a:ext cx="9726" cy="414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8290" y="1236894"/>
            <a:ext cx="107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Stream</a:t>
            </a:r>
            <a:endParaRPr lang="nl-NL" sz="2400" dirty="0"/>
          </a:p>
        </p:txBody>
      </p:sp>
      <p:cxnSp>
        <p:nvCxnSpPr>
          <p:cNvPr id="11" name="Straight Arrow Connector 10"/>
          <p:cNvCxnSpPr>
            <a:stCxn id="6" idx="6"/>
            <a:endCxn id="4" idx="1"/>
          </p:cNvCxnSpPr>
          <p:nvPr/>
        </p:nvCxnSpPr>
        <p:spPr>
          <a:xfrm>
            <a:off x="5038926" y="1467726"/>
            <a:ext cx="197273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47759" y="4253634"/>
            <a:ext cx="3424334" cy="10077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extBox 12"/>
          <p:cNvSpPr txBox="1"/>
          <p:nvPr/>
        </p:nvSpPr>
        <p:spPr>
          <a:xfrm>
            <a:off x="4292682" y="4526654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pulsedODMR</a:t>
            </a:r>
            <a:endParaRPr lang="nl-NL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978613" y="3230777"/>
            <a:ext cx="0" cy="1022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78486" y="3230777"/>
            <a:ext cx="0" cy="1022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220511" y="3230777"/>
            <a:ext cx="0" cy="1022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05847" y="0"/>
            <a:ext cx="9727" cy="685800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589721" y="0"/>
            <a:ext cx="0" cy="685800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78613" y="5261340"/>
            <a:ext cx="0" cy="3709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042808" y="5632317"/>
            <a:ext cx="19358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91599" y="5232857"/>
            <a:ext cx="0" cy="108109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34" idx="6"/>
          </p:cNvCxnSpPr>
          <p:nvPr/>
        </p:nvCxnSpPr>
        <p:spPr>
          <a:xfrm flipH="1">
            <a:off x="5531620" y="6313954"/>
            <a:ext cx="466839" cy="61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8281" y="5261340"/>
            <a:ext cx="142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experimental</a:t>
            </a:r>
          </a:p>
          <a:p>
            <a:r>
              <a:rPr lang="it-IT" dirty="0"/>
              <a:t>parameters</a:t>
            </a:r>
            <a:endParaRPr lang="nl-NL" dirty="0"/>
          </a:p>
        </p:txBody>
      </p:sp>
      <p:sp>
        <p:nvSpPr>
          <p:cNvPr id="34" name="Oval 33"/>
          <p:cNvSpPr/>
          <p:nvPr/>
        </p:nvSpPr>
        <p:spPr>
          <a:xfrm>
            <a:off x="3442162" y="5974813"/>
            <a:ext cx="2089458" cy="690664"/>
          </a:xfrm>
          <a:prstGeom prst="ellipse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TextBox 34"/>
          <p:cNvSpPr txBox="1"/>
          <p:nvPr/>
        </p:nvSpPr>
        <p:spPr>
          <a:xfrm>
            <a:off x="3502497" y="6135479"/>
            <a:ext cx="196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StreamerSequence</a:t>
            </a:r>
            <a:endParaRPr lang="nl-NL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3322633" y="3639254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laser pulses</a:t>
            </a:r>
            <a:endParaRPr lang="nl-NL" sz="14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4062013" y="3634390"/>
            <a:ext cx="73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triggers</a:t>
            </a:r>
            <a:endParaRPr lang="nl-NL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4534833" y="3607583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RF sequence</a:t>
            </a:r>
            <a:endParaRPr lang="nl-NL" sz="1400" dirty="0"/>
          </a:p>
        </p:txBody>
      </p:sp>
      <p:cxnSp>
        <p:nvCxnSpPr>
          <p:cNvPr id="42" name="Straight Connector 41"/>
          <p:cNvCxnSpPr>
            <a:stCxn id="34" idx="2"/>
          </p:cNvCxnSpPr>
          <p:nvPr/>
        </p:nvCxnSpPr>
        <p:spPr>
          <a:xfrm flipH="1" flipV="1">
            <a:off x="2042808" y="6313954"/>
            <a:ext cx="1399354" cy="61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8351" y="6084563"/>
            <a:ext cx="1683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radio-frequency</a:t>
            </a:r>
          </a:p>
          <a:p>
            <a:pPr algn="ctr"/>
            <a:r>
              <a:rPr lang="it-IT" dirty="0"/>
              <a:t>sequence</a:t>
            </a:r>
            <a:endParaRPr lang="nl-NL" dirty="0"/>
          </a:p>
        </p:txBody>
      </p:sp>
      <p:sp>
        <p:nvSpPr>
          <p:cNvPr id="44" name="Rectangle 43"/>
          <p:cNvSpPr/>
          <p:nvPr/>
        </p:nvSpPr>
        <p:spPr>
          <a:xfrm>
            <a:off x="7053355" y="4306581"/>
            <a:ext cx="1440021" cy="852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TextBox 44"/>
          <p:cNvSpPr txBox="1"/>
          <p:nvPr/>
        </p:nvSpPr>
        <p:spPr>
          <a:xfrm>
            <a:off x="7369344" y="4409682"/>
            <a:ext cx="808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RF</a:t>
            </a:r>
          </a:p>
          <a:p>
            <a:pPr algn="ctr"/>
            <a:r>
              <a:rPr lang="it-IT" dirty="0"/>
              <a:t>source</a:t>
            </a:r>
            <a:endParaRPr lang="nl-NL" dirty="0"/>
          </a:p>
        </p:txBody>
      </p:sp>
      <p:cxnSp>
        <p:nvCxnSpPr>
          <p:cNvPr id="47" name="Straight Connector 46"/>
          <p:cNvCxnSpPr>
            <a:stCxn id="12" idx="3"/>
            <a:endCxn id="44" idx="1"/>
          </p:cNvCxnSpPr>
          <p:nvPr/>
        </p:nvCxnSpPr>
        <p:spPr>
          <a:xfrm flipV="1">
            <a:off x="6872093" y="4732849"/>
            <a:ext cx="181262" cy="24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9436" y="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u="sng" dirty="0"/>
              <a:t>user</a:t>
            </a:r>
            <a:endParaRPr lang="nl-NL" b="1" u="sng" dirty="0"/>
          </a:p>
        </p:txBody>
      </p:sp>
      <p:cxnSp>
        <p:nvCxnSpPr>
          <p:cNvPr id="53" name="Connector: Elbow 52"/>
          <p:cNvCxnSpPr/>
          <p:nvPr/>
        </p:nvCxnSpPr>
        <p:spPr>
          <a:xfrm flipV="1">
            <a:off x="8451680" y="841049"/>
            <a:ext cx="1071699" cy="395845"/>
          </a:xfrm>
          <a:prstGeom prst="bentConnector3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451680" y="1391565"/>
            <a:ext cx="1071699" cy="2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280187" y="4306580"/>
            <a:ext cx="1653702" cy="852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RF source</a:t>
            </a:r>
          </a:p>
          <a:p>
            <a:pPr algn="ctr"/>
            <a:r>
              <a:rPr lang="it-IT" sz="1600" dirty="0"/>
              <a:t>Rohde&amp;Schwarz</a:t>
            </a:r>
            <a:endParaRPr lang="nl-NL" dirty="0"/>
          </a:p>
        </p:txBody>
      </p:sp>
      <p:cxnSp>
        <p:nvCxnSpPr>
          <p:cNvPr id="58" name="Straight Arrow Connector 57"/>
          <p:cNvCxnSpPr>
            <a:stCxn id="44" idx="3"/>
            <a:endCxn id="56" idx="1"/>
          </p:cNvCxnSpPr>
          <p:nvPr/>
        </p:nvCxnSpPr>
        <p:spPr>
          <a:xfrm flipV="1">
            <a:off x="8493376" y="4732848"/>
            <a:ext cx="786811" cy="1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16599" y="-20739"/>
            <a:ext cx="2268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u="sng" dirty="0"/>
              <a:t>software classes</a:t>
            </a:r>
            <a:endParaRPr lang="nl-NL" b="1" u="sng" dirty="0"/>
          </a:p>
        </p:txBody>
      </p:sp>
      <p:sp>
        <p:nvSpPr>
          <p:cNvPr id="61" name="TextBox 60"/>
          <p:cNvSpPr txBox="1"/>
          <p:nvPr/>
        </p:nvSpPr>
        <p:spPr>
          <a:xfrm>
            <a:off x="9280187" y="-1"/>
            <a:ext cx="222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u="sng" dirty="0"/>
              <a:t>physical devices</a:t>
            </a:r>
            <a:endParaRPr lang="nl-NL" b="1" u="sng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1680" y="1698559"/>
            <a:ext cx="1470533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922213" y="1698559"/>
            <a:ext cx="0" cy="113219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523379" y="2830749"/>
            <a:ext cx="868074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523379" y="2830749"/>
            <a:ext cx="0" cy="1482316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0391453" y="2830749"/>
            <a:ext cx="0" cy="1475831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9922213" y="2830749"/>
            <a:ext cx="0" cy="1475831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513033" y="627648"/>
            <a:ext cx="143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5">
                    <a:lumMod val="75000"/>
                  </a:schemeClr>
                </a:solidFill>
              </a:rPr>
              <a:t>AOM pulses</a:t>
            </a:r>
            <a:endParaRPr lang="nl-NL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495806" y="1155421"/>
            <a:ext cx="2160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5">
                    <a:lumMod val="75000"/>
                  </a:schemeClr>
                </a:solidFill>
              </a:rPr>
              <a:t>trigger time-tagger</a:t>
            </a:r>
            <a:endParaRPr lang="nl-NL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 rot="16200000">
            <a:off x="9242548" y="3368610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nl-N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9586074" y="3371447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accent5">
                    <a:lumMod val="75000"/>
                  </a:schemeClr>
                </a:solidFill>
              </a:rPr>
              <a:t>Q</a:t>
            </a:r>
            <a:endParaRPr lang="nl-N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 rot="16200000">
            <a:off x="9580060" y="337637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5">
                    <a:lumMod val="75000"/>
                  </a:schemeClr>
                </a:solidFill>
              </a:rPr>
              <a:t>pulse mod</a:t>
            </a:r>
            <a:endParaRPr lang="nl-N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10523" y="4206626"/>
            <a:ext cx="1494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odmr_streamer</a:t>
            </a:r>
            <a:endParaRPr lang="nl-NL" sz="16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3421038" y="2172196"/>
            <a:ext cx="2115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StreamerMeasurement</a:t>
            </a:r>
            <a:endParaRPr lang="nl-NL" sz="1600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7250561" y="5917589"/>
            <a:ext cx="13147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Legend:</a:t>
            </a:r>
          </a:p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device ctrl</a:t>
            </a:r>
          </a:p>
          <a:p>
            <a:r>
              <a:rPr lang="it-IT" sz="1400" dirty="0">
                <a:solidFill>
                  <a:schemeClr val="accent4"/>
                </a:solidFill>
              </a:rPr>
              <a:t>experim ctrl</a:t>
            </a:r>
          </a:p>
          <a:p>
            <a:r>
              <a:rPr lang="it-IT" sz="1400" dirty="0">
                <a:solidFill>
                  <a:srgbClr val="FF0000"/>
                </a:solidFill>
              </a:rPr>
              <a:t>pulse sequence</a:t>
            </a:r>
            <a:endParaRPr lang="nl-N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7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8587470" y="-10535"/>
            <a:ext cx="360453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0" name="Rectangle 49"/>
          <p:cNvSpPr/>
          <p:nvPr/>
        </p:nvSpPr>
        <p:spPr>
          <a:xfrm>
            <a:off x="0" y="0"/>
            <a:ext cx="3005847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Rectangle 1"/>
          <p:cNvSpPr/>
          <p:nvPr/>
        </p:nvSpPr>
        <p:spPr>
          <a:xfrm>
            <a:off x="3447759" y="2223071"/>
            <a:ext cx="3424334" cy="10077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Box 2"/>
          <p:cNvSpPr txBox="1"/>
          <p:nvPr/>
        </p:nvSpPr>
        <p:spPr>
          <a:xfrm>
            <a:off x="4093748" y="2496091"/>
            <a:ext cx="233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StreamController</a:t>
            </a:r>
            <a:endParaRPr lang="nl-NL" sz="2400" dirty="0"/>
          </a:p>
        </p:txBody>
      </p:sp>
      <p:sp>
        <p:nvSpPr>
          <p:cNvPr id="4" name="Rectangle 3"/>
          <p:cNvSpPr/>
          <p:nvPr/>
        </p:nvSpPr>
        <p:spPr>
          <a:xfrm>
            <a:off x="7011659" y="1041460"/>
            <a:ext cx="1440021" cy="852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7215726" y="1144561"/>
            <a:ext cx="103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pulse</a:t>
            </a:r>
          </a:p>
          <a:p>
            <a:pPr algn="ctr"/>
            <a:r>
              <a:rPr lang="it-IT" dirty="0"/>
              <a:t>streamer</a:t>
            </a:r>
            <a:endParaRPr lang="nl-NL" dirty="0"/>
          </a:p>
        </p:txBody>
      </p:sp>
      <p:sp>
        <p:nvSpPr>
          <p:cNvPr id="6" name="Oval 5"/>
          <p:cNvSpPr/>
          <p:nvPr/>
        </p:nvSpPr>
        <p:spPr>
          <a:xfrm>
            <a:off x="3715964" y="1122394"/>
            <a:ext cx="1322962" cy="690664"/>
          </a:xfrm>
          <a:prstGeom prst="ellipse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367718" y="1808423"/>
            <a:ext cx="9726" cy="414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8290" y="1236894"/>
            <a:ext cx="107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Stream</a:t>
            </a:r>
            <a:endParaRPr lang="nl-NL" sz="2400" dirty="0"/>
          </a:p>
        </p:txBody>
      </p:sp>
      <p:cxnSp>
        <p:nvCxnSpPr>
          <p:cNvPr id="11" name="Straight Arrow Connector 10"/>
          <p:cNvCxnSpPr>
            <a:stCxn id="6" idx="6"/>
            <a:endCxn id="4" idx="1"/>
          </p:cNvCxnSpPr>
          <p:nvPr/>
        </p:nvCxnSpPr>
        <p:spPr>
          <a:xfrm>
            <a:off x="5038926" y="1467726"/>
            <a:ext cx="197273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47759" y="4253634"/>
            <a:ext cx="3424334" cy="10077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extBox 12"/>
          <p:cNvSpPr txBox="1"/>
          <p:nvPr/>
        </p:nvSpPr>
        <p:spPr>
          <a:xfrm>
            <a:off x="4292682" y="4526654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pulsedODMR</a:t>
            </a:r>
            <a:endParaRPr lang="nl-NL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978613" y="3230777"/>
            <a:ext cx="0" cy="1022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78486" y="3230777"/>
            <a:ext cx="0" cy="1022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11694" y="3436584"/>
            <a:ext cx="1017452" cy="7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05847" y="0"/>
            <a:ext cx="9727" cy="685800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589721" y="0"/>
            <a:ext cx="0" cy="685800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78613" y="5261340"/>
            <a:ext cx="0" cy="3709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042808" y="5632317"/>
            <a:ext cx="19358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91599" y="5232857"/>
            <a:ext cx="0" cy="108109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34" idx="6"/>
          </p:cNvCxnSpPr>
          <p:nvPr/>
        </p:nvCxnSpPr>
        <p:spPr>
          <a:xfrm flipH="1">
            <a:off x="5531620" y="6313954"/>
            <a:ext cx="466839" cy="61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8281" y="5261340"/>
            <a:ext cx="142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experimental</a:t>
            </a:r>
          </a:p>
          <a:p>
            <a:r>
              <a:rPr lang="it-IT" dirty="0"/>
              <a:t>parameters</a:t>
            </a:r>
            <a:endParaRPr lang="nl-NL" dirty="0"/>
          </a:p>
        </p:txBody>
      </p:sp>
      <p:sp>
        <p:nvSpPr>
          <p:cNvPr id="34" name="Oval 33"/>
          <p:cNvSpPr/>
          <p:nvPr/>
        </p:nvSpPr>
        <p:spPr>
          <a:xfrm>
            <a:off x="3442162" y="5974813"/>
            <a:ext cx="2089458" cy="690664"/>
          </a:xfrm>
          <a:prstGeom prst="ellipse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TextBox 34"/>
          <p:cNvSpPr txBox="1"/>
          <p:nvPr/>
        </p:nvSpPr>
        <p:spPr>
          <a:xfrm>
            <a:off x="3502497" y="6135479"/>
            <a:ext cx="196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StreamerSequence</a:t>
            </a:r>
            <a:endParaRPr lang="nl-NL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3322633" y="3639254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laser pulses</a:t>
            </a:r>
            <a:endParaRPr lang="nl-NL" sz="14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4062013" y="3634390"/>
            <a:ext cx="73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triggers</a:t>
            </a:r>
            <a:endParaRPr lang="nl-NL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5314031" y="3620917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RF sequence</a:t>
            </a:r>
            <a:endParaRPr lang="nl-NL" sz="1400" dirty="0"/>
          </a:p>
        </p:txBody>
      </p:sp>
      <p:cxnSp>
        <p:nvCxnSpPr>
          <p:cNvPr id="42" name="Straight Connector 41"/>
          <p:cNvCxnSpPr>
            <a:stCxn id="34" idx="2"/>
          </p:cNvCxnSpPr>
          <p:nvPr/>
        </p:nvCxnSpPr>
        <p:spPr>
          <a:xfrm flipH="1" flipV="1">
            <a:off x="2042808" y="6313954"/>
            <a:ext cx="1399354" cy="61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8351" y="6084563"/>
            <a:ext cx="1683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radio-frequency</a:t>
            </a:r>
          </a:p>
          <a:p>
            <a:pPr algn="ctr"/>
            <a:r>
              <a:rPr lang="it-IT" dirty="0"/>
              <a:t>sequence</a:t>
            </a:r>
            <a:endParaRPr lang="nl-NL" dirty="0"/>
          </a:p>
        </p:txBody>
      </p:sp>
      <p:sp>
        <p:nvSpPr>
          <p:cNvPr id="44" name="Rectangle 43"/>
          <p:cNvSpPr/>
          <p:nvPr/>
        </p:nvSpPr>
        <p:spPr>
          <a:xfrm>
            <a:off x="7053355" y="4306581"/>
            <a:ext cx="1440021" cy="852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TextBox 44"/>
          <p:cNvSpPr txBox="1"/>
          <p:nvPr/>
        </p:nvSpPr>
        <p:spPr>
          <a:xfrm>
            <a:off x="7369344" y="4409682"/>
            <a:ext cx="808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RF</a:t>
            </a:r>
          </a:p>
          <a:p>
            <a:pPr algn="ctr"/>
            <a:r>
              <a:rPr lang="it-IT" dirty="0"/>
              <a:t>source</a:t>
            </a:r>
            <a:endParaRPr lang="nl-NL" dirty="0"/>
          </a:p>
        </p:txBody>
      </p:sp>
      <p:cxnSp>
        <p:nvCxnSpPr>
          <p:cNvPr id="47" name="Straight Connector 46"/>
          <p:cNvCxnSpPr>
            <a:stCxn id="12" idx="3"/>
            <a:endCxn id="44" idx="1"/>
          </p:cNvCxnSpPr>
          <p:nvPr/>
        </p:nvCxnSpPr>
        <p:spPr>
          <a:xfrm flipV="1">
            <a:off x="6872093" y="4732849"/>
            <a:ext cx="181262" cy="24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9436" y="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u="sng" dirty="0"/>
              <a:t>user</a:t>
            </a:r>
            <a:endParaRPr lang="nl-NL" b="1" u="sng" dirty="0"/>
          </a:p>
        </p:txBody>
      </p:sp>
      <p:cxnSp>
        <p:nvCxnSpPr>
          <p:cNvPr id="53" name="Connector: Elbow 52"/>
          <p:cNvCxnSpPr/>
          <p:nvPr/>
        </p:nvCxnSpPr>
        <p:spPr>
          <a:xfrm flipV="1">
            <a:off x="8451680" y="841049"/>
            <a:ext cx="1071699" cy="395845"/>
          </a:xfrm>
          <a:prstGeom prst="bentConnector3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451680" y="1391565"/>
            <a:ext cx="1071699" cy="2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280187" y="4306580"/>
            <a:ext cx="1653702" cy="852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RF source</a:t>
            </a:r>
          </a:p>
          <a:p>
            <a:pPr algn="ctr"/>
            <a:r>
              <a:rPr lang="it-IT" sz="1600" dirty="0"/>
              <a:t>Rohde&amp;Schwarz</a:t>
            </a:r>
            <a:endParaRPr lang="nl-NL" dirty="0"/>
          </a:p>
        </p:txBody>
      </p:sp>
      <p:cxnSp>
        <p:nvCxnSpPr>
          <p:cNvPr id="58" name="Straight Arrow Connector 57"/>
          <p:cNvCxnSpPr>
            <a:stCxn id="44" idx="3"/>
            <a:endCxn id="56" idx="1"/>
          </p:cNvCxnSpPr>
          <p:nvPr/>
        </p:nvCxnSpPr>
        <p:spPr>
          <a:xfrm flipV="1">
            <a:off x="8493376" y="4732848"/>
            <a:ext cx="786811" cy="1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16599" y="-20739"/>
            <a:ext cx="2268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u="sng" dirty="0"/>
              <a:t>software classes</a:t>
            </a:r>
            <a:endParaRPr lang="nl-NL" b="1" u="sng" dirty="0"/>
          </a:p>
        </p:txBody>
      </p:sp>
      <p:sp>
        <p:nvSpPr>
          <p:cNvPr id="61" name="TextBox 60"/>
          <p:cNvSpPr txBox="1"/>
          <p:nvPr/>
        </p:nvSpPr>
        <p:spPr>
          <a:xfrm>
            <a:off x="9280187" y="-1"/>
            <a:ext cx="222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u="sng" dirty="0"/>
              <a:t>physical devices</a:t>
            </a:r>
            <a:endParaRPr lang="nl-NL" b="1" u="sng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1680" y="1698559"/>
            <a:ext cx="1266252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096795" y="3089744"/>
            <a:ext cx="632206" cy="8454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530853" y="3459076"/>
            <a:ext cx="0" cy="868662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0705340" y="3098198"/>
            <a:ext cx="1718" cy="1216836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9941669" y="3418465"/>
            <a:ext cx="0" cy="992402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513033" y="627648"/>
            <a:ext cx="143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5">
                    <a:lumMod val="75000"/>
                  </a:schemeClr>
                </a:solidFill>
              </a:rPr>
              <a:t>AOM pulses</a:t>
            </a:r>
            <a:endParaRPr lang="nl-NL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495806" y="1155421"/>
            <a:ext cx="2160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5">
                    <a:lumMod val="75000"/>
                  </a:schemeClr>
                </a:solidFill>
              </a:rPr>
              <a:t>trigger time-tagger</a:t>
            </a:r>
            <a:endParaRPr lang="nl-NL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 rot="16200000">
            <a:off x="9240297" y="3735193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nl-N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9912175" y="3742225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accent5">
                    <a:lumMod val="75000"/>
                  </a:schemeClr>
                </a:solidFill>
              </a:rPr>
              <a:t>Q</a:t>
            </a:r>
            <a:endParaRPr lang="nl-N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 rot="16200000">
            <a:off x="10266694" y="3651631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5">
                    <a:lumMod val="75000"/>
                  </a:schemeClr>
                </a:solidFill>
              </a:rPr>
              <a:t>pm</a:t>
            </a:r>
            <a:endParaRPr lang="nl-N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10523" y="4206626"/>
            <a:ext cx="1494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odmr_streamer</a:t>
            </a:r>
            <a:endParaRPr lang="nl-NL" sz="16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3421038" y="2172196"/>
            <a:ext cx="2115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StreamerMeasurement</a:t>
            </a:r>
            <a:endParaRPr lang="nl-NL" sz="1600" i="1" dirty="0"/>
          </a:p>
        </p:txBody>
      </p:sp>
      <p:sp>
        <p:nvSpPr>
          <p:cNvPr id="54" name="Rectangle 53"/>
          <p:cNvSpPr/>
          <p:nvPr/>
        </p:nvSpPr>
        <p:spPr>
          <a:xfrm>
            <a:off x="7038276" y="2853512"/>
            <a:ext cx="1440021" cy="852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TextBox 56"/>
          <p:cNvSpPr txBox="1"/>
          <p:nvPr/>
        </p:nvSpPr>
        <p:spPr>
          <a:xfrm>
            <a:off x="7435643" y="3089744"/>
            <a:ext cx="65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AWG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011694" y="3436584"/>
            <a:ext cx="0" cy="830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300357" y="2824297"/>
            <a:ext cx="998092" cy="852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AWG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717932" y="1698559"/>
            <a:ext cx="0" cy="1125738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696854" y="1835971"/>
            <a:ext cx="879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5">
                    <a:lumMod val="75000"/>
                  </a:schemeClr>
                </a:solidFill>
              </a:rPr>
              <a:t>AWG</a:t>
            </a:r>
          </a:p>
          <a:p>
            <a:pPr algn="ctr"/>
            <a:r>
              <a:rPr lang="it-IT" sz="2000" dirty="0">
                <a:solidFill>
                  <a:schemeClr val="accent5">
                    <a:lumMod val="75000"/>
                  </a:schemeClr>
                </a:solidFill>
              </a:rPr>
              <a:t>trigger</a:t>
            </a:r>
            <a:endParaRPr lang="nl-NL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/>
          <p:cNvCxnSpPr>
            <a:stCxn id="54" idx="3"/>
            <a:endCxn id="65" idx="1"/>
          </p:cNvCxnSpPr>
          <p:nvPr/>
        </p:nvCxnSpPr>
        <p:spPr>
          <a:xfrm flipV="1">
            <a:off x="8478297" y="3250565"/>
            <a:ext cx="822060" cy="29215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50561" y="5917589"/>
            <a:ext cx="13147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Legend:</a:t>
            </a:r>
          </a:p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device ctrl</a:t>
            </a:r>
          </a:p>
          <a:p>
            <a:r>
              <a:rPr lang="it-IT" sz="1400" dirty="0">
                <a:solidFill>
                  <a:schemeClr val="accent4"/>
                </a:solidFill>
              </a:rPr>
              <a:t>experim ctrl</a:t>
            </a:r>
          </a:p>
          <a:p>
            <a:r>
              <a:rPr lang="it-IT" sz="1400" dirty="0">
                <a:solidFill>
                  <a:srgbClr val="FF0000"/>
                </a:solidFill>
              </a:rPr>
              <a:t>pulse sequence</a:t>
            </a:r>
            <a:endParaRPr lang="nl-N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107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ODMR code based on  Swabian Instr Pulse Streamer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ODMR code based on  Swabian Instr Pulse Streamer</dc:title>
  <dc:creator>Cristian Bonato</dc:creator>
  <cp:lastModifiedBy>Cristian Bonato</cp:lastModifiedBy>
  <cp:revision>12</cp:revision>
  <dcterms:created xsi:type="dcterms:W3CDTF">2017-06-13T08:34:31Z</dcterms:created>
  <dcterms:modified xsi:type="dcterms:W3CDTF">2017-06-27T14:51:06Z</dcterms:modified>
</cp:coreProperties>
</file>