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68" r:id="rId8"/>
    <p:sldId id="258" r:id="rId9"/>
    <p:sldId id="260" r:id="rId10"/>
    <p:sldId id="261" r:id="rId11"/>
    <p:sldId id="262" r:id="rId12"/>
    <p:sldId id="263" r:id="rId13"/>
    <p:sldId id="259"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C154-D210-48C4-B6B4-BD4432962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4CE660-0ADC-46D0-AC5C-6EDC3E87A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57207D-CB99-4B11-816F-1EBD64C9B41B}"/>
              </a:ext>
            </a:extLst>
          </p:cNvPr>
          <p:cNvSpPr>
            <a:spLocks noGrp="1"/>
          </p:cNvSpPr>
          <p:nvPr>
            <p:ph type="dt" sz="half" idx="10"/>
          </p:nvPr>
        </p:nvSpPr>
        <p:spPr/>
        <p:txBody>
          <a:bodyPr/>
          <a:lstStyle/>
          <a:p>
            <a:fld id="{FA30911F-7F8E-4758-BF33-2CBCF6C3E61D}" type="datetimeFigureOut">
              <a:rPr lang="en-US" smtClean="0"/>
              <a:t>5/23/2019</a:t>
            </a:fld>
            <a:endParaRPr lang="en-US"/>
          </a:p>
        </p:txBody>
      </p:sp>
      <p:sp>
        <p:nvSpPr>
          <p:cNvPr id="5" name="Footer Placeholder 4">
            <a:extLst>
              <a:ext uri="{FF2B5EF4-FFF2-40B4-BE49-F238E27FC236}">
                <a16:creationId xmlns:a16="http://schemas.microsoft.com/office/drawing/2014/main" id="{8E9BC8F4-C3CE-4ECB-90E0-60B16109E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86C70-F7F1-421A-99B4-746A8ED26182}"/>
              </a:ext>
            </a:extLst>
          </p:cNvPr>
          <p:cNvSpPr>
            <a:spLocks noGrp="1"/>
          </p:cNvSpPr>
          <p:nvPr>
            <p:ph type="sldNum" sz="quarter" idx="12"/>
          </p:nvPr>
        </p:nvSpPr>
        <p:spPr/>
        <p:txBody>
          <a:bodyPr/>
          <a:lstStyle/>
          <a:p>
            <a:fld id="{54533C52-24A4-484A-8662-93E54529829D}" type="slidenum">
              <a:rPr lang="en-US" smtClean="0"/>
              <a:t>‹#›</a:t>
            </a:fld>
            <a:endParaRPr lang="en-US"/>
          </a:p>
        </p:txBody>
      </p:sp>
    </p:spTree>
    <p:extLst>
      <p:ext uri="{BB962C8B-B14F-4D97-AF65-F5344CB8AC3E}">
        <p14:creationId xmlns:p14="http://schemas.microsoft.com/office/powerpoint/2010/main" val="403973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D75B-57DA-4CE2-A323-CBB8D6E596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E157C1-93FC-4109-9FB1-431B398791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3E71D-D179-4BB0-80B3-459722B4498D}"/>
              </a:ext>
            </a:extLst>
          </p:cNvPr>
          <p:cNvSpPr>
            <a:spLocks noGrp="1"/>
          </p:cNvSpPr>
          <p:nvPr>
            <p:ph type="dt" sz="half" idx="10"/>
          </p:nvPr>
        </p:nvSpPr>
        <p:spPr/>
        <p:txBody>
          <a:bodyPr/>
          <a:lstStyle/>
          <a:p>
            <a:fld id="{FA30911F-7F8E-4758-BF33-2CBCF6C3E61D}" type="datetimeFigureOut">
              <a:rPr lang="en-US" smtClean="0"/>
              <a:t>5/23/2019</a:t>
            </a:fld>
            <a:endParaRPr lang="en-US"/>
          </a:p>
        </p:txBody>
      </p:sp>
      <p:sp>
        <p:nvSpPr>
          <p:cNvPr id="5" name="Footer Placeholder 4">
            <a:extLst>
              <a:ext uri="{FF2B5EF4-FFF2-40B4-BE49-F238E27FC236}">
                <a16:creationId xmlns:a16="http://schemas.microsoft.com/office/drawing/2014/main" id="{16CB7D59-357D-4F7B-92C6-CC2814D84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ABD83-721C-460A-A086-145985EF5663}"/>
              </a:ext>
            </a:extLst>
          </p:cNvPr>
          <p:cNvSpPr>
            <a:spLocks noGrp="1"/>
          </p:cNvSpPr>
          <p:nvPr>
            <p:ph type="sldNum" sz="quarter" idx="12"/>
          </p:nvPr>
        </p:nvSpPr>
        <p:spPr/>
        <p:txBody>
          <a:bodyPr/>
          <a:lstStyle/>
          <a:p>
            <a:fld id="{54533C52-24A4-484A-8662-93E54529829D}" type="slidenum">
              <a:rPr lang="en-US" smtClean="0"/>
              <a:t>‹#›</a:t>
            </a:fld>
            <a:endParaRPr lang="en-US"/>
          </a:p>
        </p:txBody>
      </p:sp>
    </p:spTree>
    <p:extLst>
      <p:ext uri="{BB962C8B-B14F-4D97-AF65-F5344CB8AC3E}">
        <p14:creationId xmlns:p14="http://schemas.microsoft.com/office/powerpoint/2010/main" val="268519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D27116-EA54-461F-96B8-B5026CE854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98B09D-9D3F-4F53-B934-3798E3703A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535B0-0254-4B37-A8BC-F0C91CBB9F01}"/>
              </a:ext>
            </a:extLst>
          </p:cNvPr>
          <p:cNvSpPr>
            <a:spLocks noGrp="1"/>
          </p:cNvSpPr>
          <p:nvPr>
            <p:ph type="dt" sz="half" idx="10"/>
          </p:nvPr>
        </p:nvSpPr>
        <p:spPr/>
        <p:txBody>
          <a:bodyPr/>
          <a:lstStyle/>
          <a:p>
            <a:fld id="{FA30911F-7F8E-4758-BF33-2CBCF6C3E61D}" type="datetimeFigureOut">
              <a:rPr lang="en-US" smtClean="0"/>
              <a:t>5/23/2019</a:t>
            </a:fld>
            <a:endParaRPr lang="en-US"/>
          </a:p>
        </p:txBody>
      </p:sp>
      <p:sp>
        <p:nvSpPr>
          <p:cNvPr id="5" name="Footer Placeholder 4">
            <a:extLst>
              <a:ext uri="{FF2B5EF4-FFF2-40B4-BE49-F238E27FC236}">
                <a16:creationId xmlns:a16="http://schemas.microsoft.com/office/drawing/2014/main" id="{8BABD44A-515D-4023-BB94-096F0CBB1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41878-933D-4A33-9580-6454301909DF}"/>
              </a:ext>
            </a:extLst>
          </p:cNvPr>
          <p:cNvSpPr>
            <a:spLocks noGrp="1"/>
          </p:cNvSpPr>
          <p:nvPr>
            <p:ph type="sldNum" sz="quarter" idx="12"/>
          </p:nvPr>
        </p:nvSpPr>
        <p:spPr/>
        <p:txBody>
          <a:bodyPr/>
          <a:lstStyle/>
          <a:p>
            <a:fld id="{54533C52-24A4-484A-8662-93E54529829D}" type="slidenum">
              <a:rPr lang="en-US" smtClean="0"/>
              <a:t>‹#›</a:t>
            </a:fld>
            <a:endParaRPr lang="en-US"/>
          </a:p>
        </p:txBody>
      </p:sp>
    </p:spTree>
    <p:extLst>
      <p:ext uri="{BB962C8B-B14F-4D97-AF65-F5344CB8AC3E}">
        <p14:creationId xmlns:p14="http://schemas.microsoft.com/office/powerpoint/2010/main" val="271914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A6D2-C861-4062-BED9-26ED2F510D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7A140-86E5-4E23-B7D4-7BAB4F186E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C989F-9860-48F0-B18B-7967195360E2}"/>
              </a:ext>
            </a:extLst>
          </p:cNvPr>
          <p:cNvSpPr>
            <a:spLocks noGrp="1"/>
          </p:cNvSpPr>
          <p:nvPr>
            <p:ph type="dt" sz="half" idx="10"/>
          </p:nvPr>
        </p:nvSpPr>
        <p:spPr/>
        <p:txBody>
          <a:bodyPr/>
          <a:lstStyle/>
          <a:p>
            <a:fld id="{FA30911F-7F8E-4758-BF33-2CBCF6C3E61D}" type="datetimeFigureOut">
              <a:rPr lang="en-US" smtClean="0"/>
              <a:t>5/23/2019</a:t>
            </a:fld>
            <a:endParaRPr lang="en-US"/>
          </a:p>
        </p:txBody>
      </p:sp>
      <p:sp>
        <p:nvSpPr>
          <p:cNvPr id="5" name="Footer Placeholder 4">
            <a:extLst>
              <a:ext uri="{FF2B5EF4-FFF2-40B4-BE49-F238E27FC236}">
                <a16:creationId xmlns:a16="http://schemas.microsoft.com/office/drawing/2014/main" id="{8ACE833A-96C3-4C32-9542-B25FD76E8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AA1C5-D602-4052-ABCE-FD2F2689B01F}"/>
              </a:ext>
            </a:extLst>
          </p:cNvPr>
          <p:cNvSpPr>
            <a:spLocks noGrp="1"/>
          </p:cNvSpPr>
          <p:nvPr>
            <p:ph type="sldNum" sz="quarter" idx="12"/>
          </p:nvPr>
        </p:nvSpPr>
        <p:spPr/>
        <p:txBody>
          <a:bodyPr/>
          <a:lstStyle/>
          <a:p>
            <a:fld id="{54533C52-24A4-484A-8662-93E54529829D}" type="slidenum">
              <a:rPr lang="en-US" smtClean="0"/>
              <a:t>‹#›</a:t>
            </a:fld>
            <a:endParaRPr lang="en-US"/>
          </a:p>
        </p:txBody>
      </p:sp>
    </p:spTree>
    <p:extLst>
      <p:ext uri="{BB962C8B-B14F-4D97-AF65-F5344CB8AC3E}">
        <p14:creationId xmlns:p14="http://schemas.microsoft.com/office/powerpoint/2010/main" val="31294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4E01-5DEF-40D8-9633-67755459DE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E734F3-7BAA-445B-B7B3-78750163F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77A29E-A40C-40F1-9F8B-3F99A2591A0B}"/>
              </a:ext>
            </a:extLst>
          </p:cNvPr>
          <p:cNvSpPr>
            <a:spLocks noGrp="1"/>
          </p:cNvSpPr>
          <p:nvPr>
            <p:ph type="dt" sz="half" idx="10"/>
          </p:nvPr>
        </p:nvSpPr>
        <p:spPr/>
        <p:txBody>
          <a:bodyPr/>
          <a:lstStyle/>
          <a:p>
            <a:fld id="{FA30911F-7F8E-4758-BF33-2CBCF6C3E61D}" type="datetimeFigureOut">
              <a:rPr lang="en-US" smtClean="0"/>
              <a:t>5/23/2019</a:t>
            </a:fld>
            <a:endParaRPr lang="en-US"/>
          </a:p>
        </p:txBody>
      </p:sp>
      <p:sp>
        <p:nvSpPr>
          <p:cNvPr id="5" name="Footer Placeholder 4">
            <a:extLst>
              <a:ext uri="{FF2B5EF4-FFF2-40B4-BE49-F238E27FC236}">
                <a16:creationId xmlns:a16="http://schemas.microsoft.com/office/drawing/2014/main" id="{7C3680AC-4C7F-4467-B17F-DF8306552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03426-64B1-45AE-8CE3-1099298505AE}"/>
              </a:ext>
            </a:extLst>
          </p:cNvPr>
          <p:cNvSpPr>
            <a:spLocks noGrp="1"/>
          </p:cNvSpPr>
          <p:nvPr>
            <p:ph type="sldNum" sz="quarter" idx="12"/>
          </p:nvPr>
        </p:nvSpPr>
        <p:spPr/>
        <p:txBody>
          <a:bodyPr/>
          <a:lstStyle/>
          <a:p>
            <a:fld id="{54533C52-24A4-484A-8662-93E54529829D}" type="slidenum">
              <a:rPr lang="en-US" smtClean="0"/>
              <a:t>‹#›</a:t>
            </a:fld>
            <a:endParaRPr lang="en-US"/>
          </a:p>
        </p:txBody>
      </p:sp>
    </p:spTree>
    <p:extLst>
      <p:ext uri="{BB962C8B-B14F-4D97-AF65-F5344CB8AC3E}">
        <p14:creationId xmlns:p14="http://schemas.microsoft.com/office/powerpoint/2010/main" val="4244561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AA8B-A492-4055-8DAC-C224355DA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EE83E-B5E5-4D05-95CC-82BCA1DBBA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E60B13-42C4-4DE4-AF68-5417CDD096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43AD44-0E18-49C8-A12D-12080D08FE47}"/>
              </a:ext>
            </a:extLst>
          </p:cNvPr>
          <p:cNvSpPr>
            <a:spLocks noGrp="1"/>
          </p:cNvSpPr>
          <p:nvPr>
            <p:ph type="dt" sz="half" idx="10"/>
          </p:nvPr>
        </p:nvSpPr>
        <p:spPr/>
        <p:txBody>
          <a:bodyPr/>
          <a:lstStyle/>
          <a:p>
            <a:fld id="{FA30911F-7F8E-4758-BF33-2CBCF6C3E61D}" type="datetimeFigureOut">
              <a:rPr lang="en-US" smtClean="0"/>
              <a:t>5/23/2019</a:t>
            </a:fld>
            <a:endParaRPr lang="en-US"/>
          </a:p>
        </p:txBody>
      </p:sp>
      <p:sp>
        <p:nvSpPr>
          <p:cNvPr id="6" name="Footer Placeholder 5">
            <a:extLst>
              <a:ext uri="{FF2B5EF4-FFF2-40B4-BE49-F238E27FC236}">
                <a16:creationId xmlns:a16="http://schemas.microsoft.com/office/drawing/2014/main" id="{29492976-91F9-4780-A459-58EFA7BD5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7738D6-97E7-493B-A099-6FE8345616F8}"/>
              </a:ext>
            </a:extLst>
          </p:cNvPr>
          <p:cNvSpPr>
            <a:spLocks noGrp="1"/>
          </p:cNvSpPr>
          <p:nvPr>
            <p:ph type="sldNum" sz="quarter" idx="12"/>
          </p:nvPr>
        </p:nvSpPr>
        <p:spPr/>
        <p:txBody>
          <a:bodyPr/>
          <a:lstStyle/>
          <a:p>
            <a:fld id="{54533C52-24A4-484A-8662-93E54529829D}" type="slidenum">
              <a:rPr lang="en-US" smtClean="0"/>
              <a:t>‹#›</a:t>
            </a:fld>
            <a:endParaRPr lang="en-US"/>
          </a:p>
        </p:txBody>
      </p:sp>
    </p:spTree>
    <p:extLst>
      <p:ext uri="{BB962C8B-B14F-4D97-AF65-F5344CB8AC3E}">
        <p14:creationId xmlns:p14="http://schemas.microsoft.com/office/powerpoint/2010/main" val="216438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3E6A-776D-44F2-BC3F-6ECFA863C6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BD4D9B-33B3-409A-8323-00E04DDB6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CE74EB-5E3B-4F78-8AF7-06331E0B65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2C102C-8900-4059-B48D-2639E31158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058051-0786-4415-85D4-ED9DA8557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00D580-5524-44F4-A33B-2E6153B43CF8}"/>
              </a:ext>
            </a:extLst>
          </p:cNvPr>
          <p:cNvSpPr>
            <a:spLocks noGrp="1"/>
          </p:cNvSpPr>
          <p:nvPr>
            <p:ph type="dt" sz="half" idx="10"/>
          </p:nvPr>
        </p:nvSpPr>
        <p:spPr/>
        <p:txBody>
          <a:bodyPr/>
          <a:lstStyle/>
          <a:p>
            <a:fld id="{FA30911F-7F8E-4758-BF33-2CBCF6C3E61D}" type="datetimeFigureOut">
              <a:rPr lang="en-US" smtClean="0"/>
              <a:t>5/23/2019</a:t>
            </a:fld>
            <a:endParaRPr lang="en-US"/>
          </a:p>
        </p:txBody>
      </p:sp>
      <p:sp>
        <p:nvSpPr>
          <p:cNvPr id="8" name="Footer Placeholder 7">
            <a:extLst>
              <a:ext uri="{FF2B5EF4-FFF2-40B4-BE49-F238E27FC236}">
                <a16:creationId xmlns:a16="http://schemas.microsoft.com/office/drawing/2014/main" id="{89DEF392-53F5-4786-B9B7-1275DA6596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FDD6A1-BA35-48B7-99E5-EE6A0579CA65}"/>
              </a:ext>
            </a:extLst>
          </p:cNvPr>
          <p:cNvSpPr>
            <a:spLocks noGrp="1"/>
          </p:cNvSpPr>
          <p:nvPr>
            <p:ph type="sldNum" sz="quarter" idx="12"/>
          </p:nvPr>
        </p:nvSpPr>
        <p:spPr/>
        <p:txBody>
          <a:bodyPr/>
          <a:lstStyle/>
          <a:p>
            <a:fld id="{54533C52-24A4-484A-8662-93E54529829D}" type="slidenum">
              <a:rPr lang="en-US" smtClean="0"/>
              <a:t>‹#›</a:t>
            </a:fld>
            <a:endParaRPr lang="en-US"/>
          </a:p>
        </p:txBody>
      </p:sp>
    </p:spTree>
    <p:extLst>
      <p:ext uri="{BB962C8B-B14F-4D97-AF65-F5344CB8AC3E}">
        <p14:creationId xmlns:p14="http://schemas.microsoft.com/office/powerpoint/2010/main" val="371678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5A46-E5A7-4956-B80A-E90075744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B03546-0225-40AA-AF3F-CB8E78A0D20A}"/>
              </a:ext>
            </a:extLst>
          </p:cNvPr>
          <p:cNvSpPr>
            <a:spLocks noGrp="1"/>
          </p:cNvSpPr>
          <p:nvPr>
            <p:ph type="dt" sz="half" idx="10"/>
          </p:nvPr>
        </p:nvSpPr>
        <p:spPr/>
        <p:txBody>
          <a:bodyPr/>
          <a:lstStyle/>
          <a:p>
            <a:fld id="{FA30911F-7F8E-4758-BF33-2CBCF6C3E61D}" type="datetimeFigureOut">
              <a:rPr lang="en-US" smtClean="0"/>
              <a:t>5/23/2019</a:t>
            </a:fld>
            <a:endParaRPr lang="en-US"/>
          </a:p>
        </p:txBody>
      </p:sp>
      <p:sp>
        <p:nvSpPr>
          <p:cNvPr id="4" name="Footer Placeholder 3">
            <a:extLst>
              <a:ext uri="{FF2B5EF4-FFF2-40B4-BE49-F238E27FC236}">
                <a16:creationId xmlns:a16="http://schemas.microsoft.com/office/drawing/2014/main" id="{FF687495-313E-4D14-B1D5-57C33734BB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AF5919-DFEC-4C3D-97B7-BDFC9EFADEAE}"/>
              </a:ext>
            </a:extLst>
          </p:cNvPr>
          <p:cNvSpPr>
            <a:spLocks noGrp="1"/>
          </p:cNvSpPr>
          <p:nvPr>
            <p:ph type="sldNum" sz="quarter" idx="12"/>
          </p:nvPr>
        </p:nvSpPr>
        <p:spPr/>
        <p:txBody>
          <a:bodyPr/>
          <a:lstStyle/>
          <a:p>
            <a:fld id="{54533C52-24A4-484A-8662-93E54529829D}" type="slidenum">
              <a:rPr lang="en-US" smtClean="0"/>
              <a:t>‹#›</a:t>
            </a:fld>
            <a:endParaRPr lang="en-US"/>
          </a:p>
        </p:txBody>
      </p:sp>
    </p:spTree>
    <p:extLst>
      <p:ext uri="{BB962C8B-B14F-4D97-AF65-F5344CB8AC3E}">
        <p14:creationId xmlns:p14="http://schemas.microsoft.com/office/powerpoint/2010/main" val="37614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201B77-F5C5-491C-B013-D122B5B34D47}"/>
              </a:ext>
            </a:extLst>
          </p:cNvPr>
          <p:cNvSpPr>
            <a:spLocks noGrp="1"/>
          </p:cNvSpPr>
          <p:nvPr>
            <p:ph type="dt" sz="half" idx="10"/>
          </p:nvPr>
        </p:nvSpPr>
        <p:spPr/>
        <p:txBody>
          <a:bodyPr/>
          <a:lstStyle/>
          <a:p>
            <a:fld id="{FA30911F-7F8E-4758-BF33-2CBCF6C3E61D}" type="datetimeFigureOut">
              <a:rPr lang="en-US" smtClean="0"/>
              <a:t>5/23/2019</a:t>
            </a:fld>
            <a:endParaRPr lang="en-US"/>
          </a:p>
        </p:txBody>
      </p:sp>
      <p:sp>
        <p:nvSpPr>
          <p:cNvPr id="3" name="Footer Placeholder 2">
            <a:extLst>
              <a:ext uri="{FF2B5EF4-FFF2-40B4-BE49-F238E27FC236}">
                <a16:creationId xmlns:a16="http://schemas.microsoft.com/office/drawing/2014/main" id="{DFBF51F0-4FCE-4AA6-8315-503C86E1D8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0AE06D-728D-446E-AC23-6CBB522AC5C0}"/>
              </a:ext>
            </a:extLst>
          </p:cNvPr>
          <p:cNvSpPr>
            <a:spLocks noGrp="1"/>
          </p:cNvSpPr>
          <p:nvPr>
            <p:ph type="sldNum" sz="quarter" idx="12"/>
          </p:nvPr>
        </p:nvSpPr>
        <p:spPr/>
        <p:txBody>
          <a:bodyPr/>
          <a:lstStyle/>
          <a:p>
            <a:fld id="{54533C52-24A4-484A-8662-93E54529829D}" type="slidenum">
              <a:rPr lang="en-US" smtClean="0"/>
              <a:t>‹#›</a:t>
            </a:fld>
            <a:endParaRPr lang="en-US"/>
          </a:p>
        </p:txBody>
      </p:sp>
    </p:spTree>
    <p:extLst>
      <p:ext uri="{BB962C8B-B14F-4D97-AF65-F5344CB8AC3E}">
        <p14:creationId xmlns:p14="http://schemas.microsoft.com/office/powerpoint/2010/main" val="137128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3804-6863-41D1-A3AA-C661F3963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895C1-6218-4809-B48F-AA321BA18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A14644-493F-4238-BFC9-AF1C19C62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CF6AE-7778-41A4-9830-BC602D5667F1}"/>
              </a:ext>
            </a:extLst>
          </p:cNvPr>
          <p:cNvSpPr>
            <a:spLocks noGrp="1"/>
          </p:cNvSpPr>
          <p:nvPr>
            <p:ph type="dt" sz="half" idx="10"/>
          </p:nvPr>
        </p:nvSpPr>
        <p:spPr/>
        <p:txBody>
          <a:bodyPr/>
          <a:lstStyle/>
          <a:p>
            <a:fld id="{FA30911F-7F8E-4758-BF33-2CBCF6C3E61D}" type="datetimeFigureOut">
              <a:rPr lang="en-US" smtClean="0"/>
              <a:t>5/23/2019</a:t>
            </a:fld>
            <a:endParaRPr lang="en-US"/>
          </a:p>
        </p:txBody>
      </p:sp>
      <p:sp>
        <p:nvSpPr>
          <p:cNvPr id="6" name="Footer Placeholder 5">
            <a:extLst>
              <a:ext uri="{FF2B5EF4-FFF2-40B4-BE49-F238E27FC236}">
                <a16:creationId xmlns:a16="http://schemas.microsoft.com/office/drawing/2014/main" id="{93D3CD0F-B396-4E98-9924-740BB113F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A836E-4992-4F0A-A739-E8DE136F747F}"/>
              </a:ext>
            </a:extLst>
          </p:cNvPr>
          <p:cNvSpPr>
            <a:spLocks noGrp="1"/>
          </p:cNvSpPr>
          <p:nvPr>
            <p:ph type="sldNum" sz="quarter" idx="12"/>
          </p:nvPr>
        </p:nvSpPr>
        <p:spPr/>
        <p:txBody>
          <a:bodyPr/>
          <a:lstStyle/>
          <a:p>
            <a:fld id="{54533C52-24A4-484A-8662-93E54529829D}" type="slidenum">
              <a:rPr lang="en-US" smtClean="0"/>
              <a:t>‹#›</a:t>
            </a:fld>
            <a:endParaRPr lang="en-US"/>
          </a:p>
        </p:txBody>
      </p:sp>
    </p:spTree>
    <p:extLst>
      <p:ext uri="{BB962C8B-B14F-4D97-AF65-F5344CB8AC3E}">
        <p14:creationId xmlns:p14="http://schemas.microsoft.com/office/powerpoint/2010/main" val="85257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93C7-2C19-4151-88A7-93DD92CB2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77E40E-E197-4805-B33F-9A2A2DEAAC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A0C8A0-C6BC-47FD-BE78-172823516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2B51D-F72F-4479-BDB1-BD4C639C62F7}"/>
              </a:ext>
            </a:extLst>
          </p:cNvPr>
          <p:cNvSpPr>
            <a:spLocks noGrp="1"/>
          </p:cNvSpPr>
          <p:nvPr>
            <p:ph type="dt" sz="half" idx="10"/>
          </p:nvPr>
        </p:nvSpPr>
        <p:spPr/>
        <p:txBody>
          <a:bodyPr/>
          <a:lstStyle/>
          <a:p>
            <a:fld id="{FA30911F-7F8E-4758-BF33-2CBCF6C3E61D}" type="datetimeFigureOut">
              <a:rPr lang="en-US" smtClean="0"/>
              <a:t>5/23/2019</a:t>
            </a:fld>
            <a:endParaRPr lang="en-US"/>
          </a:p>
        </p:txBody>
      </p:sp>
      <p:sp>
        <p:nvSpPr>
          <p:cNvPr id="6" name="Footer Placeholder 5">
            <a:extLst>
              <a:ext uri="{FF2B5EF4-FFF2-40B4-BE49-F238E27FC236}">
                <a16:creationId xmlns:a16="http://schemas.microsoft.com/office/drawing/2014/main" id="{7C1A6E0A-2F21-4DA1-BAA2-3AA3E29008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DAAD4-5DA0-44DC-8109-2041A722D7EE}"/>
              </a:ext>
            </a:extLst>
          </p:cNvPr>
          <p:cNvSpPr>
            <a:spLocks noGrp="1"/>
          </p:cNvSpPr>
          <p:nvPr>
            <p:ph type="sldNum" sz="quarter" idx="12"/>
          </p:nvPr>
        </p:nvSpPr>
        <p:spPr/>
        <p:txBody>
          <a:bodyPr/>
          <a:lstStyle/>
          <a:p>
            <a:fld id="{54533C52-24A4-484A-8662-93E54529829D}" type="slidenum">
              <a:rPr lang="en-US" smtClean="0"/>
              <a:t>‹#›</a:t>
            </a:fld>
            <a:endParaRPr lang="en-US"/>
          </a:p>
        </p:txBody>
      </p:sp>
    </p:spTree>
    <p:extLst>
      <p:ext uri="{BB962C8B-B14F-4D97-AF65-F5344CB8AC3E}">
        <p14:creationId xmlns:p14="http://schemas.microsoft.com/office/powerpoint/2010/main" val="189077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861897-B503-4D8C-A9A2-0D63ECFF68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B12A85-CF5B-415B-98FB-9576DCA8D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BBCB1-931E-4DD1-B0A6-9D0093BCA9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0911F-7F8E-4758-BF33-2CBCF6C3E61D}" type="datetimeFigureOut">
              <a:rPr lang="en-US" smtClean="0"/>
              <a:t>5/23/2019</a:t>
            </a:fld>
            <a:endParaRPr lang="en-US"/>
          </a:p>
        </p:txBody>
      </p:sp>
      <p:sp>
        <p:nvSpPr>
          <p:cNvPr id="5" name="Footer Placeholder 4">
            <a:extLst>
              <a:ext uri="{FF2B5EF4-FFF2-40B4-BE49-F238E27FC236}">
                <a16:creationId xmlns:a16="http://schemas.microsoft.com/office/drawing/2014/main" id="{484930F7-7647-41CC-A5CA-BED9AF82D5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DF9459-809A-4B1C-8426-A4BEDF1D6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33C52-24A4-484A-8662-93E54529829D}" type="slidenum">
              <a:rPr lang="en-US" smtClean="0"/>
              <a:t>‹#›</a:t>
            </a:fld>
            <a:endParaRPr lang="en-US"/>
          </a:p>
        </p:txBody>
      </p:sp>
    </p:spTree>
    <p:extLst>
      <p:ext uri="{BB962C8B-B14F-4D97-AF65-F5344CB8AC3E}">
        <p14:creationId xmlns:p14="http://schemas.microsoft.com/office/powerpoint/2010/main" val="2658415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D486-D891-486B-B376-8C153B30C97C}"/>
              </a:ext>
            </a:extLst>
          </p:cNvPr>
          <p:cNvSpPr>
            <a:spLocks noGrp="1"/>
          </p:cNvSpPr>
          <p:nvPr>
            <p:ph type="title"/>
          </p:nvPr>
        </p:nvSpPr>
        <p:spPr/>
        <p:txBody>
          <a:bodyPr/>
          <a:lstStyle/>
          <a:p>
            <a:r>
              <a:rPr lang="en-US" dirty="0" err="1"/>
              <a:t>Javascript</a:t>
            </a:r>
            <a:endParaRPr lang="en-US" dirty="0"/>
          </a:p>
        </p:txBody>
      </p:sp>
      <p:sp>
        <p:nvSpPr>
          <p:cNvPr id="3" name="Content Placeholder 2">
            <a:extLst>
              <a:ext uri="{FF2B5EF4-FFF2-40B4-BE49-F238E27FC236}">
                <a16:creationId xmlns:a16="http://schemas.microsoft.com/office/drawing/2014/main" id="{9BFC5382-53BE-463C-8742-02F58AC19DE8}"/>
              </a:ext>
            </a:extLst>
          </p:cNvPr>
          <p:cNvSpPr>
            <a:spLocks noGrp="1"/>
          </p:cNvSpPr>
          <p:nvPr>
            <p:ph idx="1"/>
          </p:nvPr>
        </p:nvSpPr>
        <p:spPr/>
        <p:txBody>
          <a:bodyPr/>
          <a:lstStyle/>
          <a:p>
            <a:r>
              <a:rPr lang="en-US" dirty="0"/>
              <a:t>A script is a small piece of program that can add interactivity to your website. For example, a script could generate a pop-up alert box message, or provide a dropdown menu. This script could be written using JavaScript or VBScript.</a:t>
            </a:r>
          </a:p>
          <a:p>
            <a:endParaRPr lang="en-US" dirty="0"/>
          </a:p>
          <a:p>
            <a:r>
              <a:rPr lang="en-US" dirty="0"/>
              <a:t>You can write various small functions, called event handlers using any of the scripting language and then you can trigger those functions using HTML attributes.</a:t>
            </a:r>
          </a:p>
        </p:txBody>
      </p:sp>
    </p:spTree>
    <p:extLst>
      <p:ext uri="{BB962C8B-B14F-4D97-AF65-F5344CB8AC3E}">
        <p14:creationId xmlns:p14="http://schemas.microsoft.com/office/powerpoint/2010/main" val="44775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C96D-DD31-438A-9792-8F0FDD7CCF0C}"/>
              </a:ext>
            </a:extLst>
          </p:cNvPr>
          <p:cNvSpPr>
            <a:spLocks noGrp="1"/>
          </p:cNvSpPr>
          <p:nvPr>
            <p:ph type="title"/>
          </p:nvPr>
        </p:nvSpPr>
        <p:spPr/>
        <p:txBody>
          <a:bodyPr/>
          <a:lstStyle/>
          <a:p>
            <a:r>
              <a:rPr lang="en-US" dirty="0"/>
              <a:t>External JavaScript</a:t>
            </a:r>
          </a:p>
        </p:txBody>
      </p:sp>
      <p:sp>
        <p:nvSpPr>
          <p:cNvPr id="3" name="Content Placeholder 2">
            <a:extLst>
              <a:ext uri="{FF2B5EF4-FFF2-40B4-BE49-F238E27FC236}">
                <a16:creationId xmlns:a16="http://schemas.microsoft.com/office/drawing/2014/main" id="{CE0CE389-2B7F-4DAA-B186-53F949B44674}"/>
              </a:ext>
            </a:extLst>
          </p:cNvPr>
          <p:cNvSpPr>
            <a:spLocks noGrp="1"/>
          </p:cNvSpPr>
          <p:nvPr>
            <p:ph idx="1"/>
          </p:nvPr>
        </p:nvSpPr>
        <p:spPr/>
        <p:txBody>
          <a:bodyPr>
            <a:normAutofit fontScale="62500" lnSpcReduction="20000"/>
          </a:bodyPr>
          <a:lstStyle/>
          <a:p>
            <a:pPr marL="0" indent="0">
              <a:buNone/>
            </a:pPr>
            <a:r>
              <a:rPr lang="en-US" dirty="0"/>
              <a:t>&lt;!DOCTYPE html&gt;</a:t>
            </a:r>
          </a:p>
          <a:p>
            <a:pPr marL="0" indent="0">
              <a:buNone/>
            </a:pPr>
            <a:r>
              <a:rPr lang="en-US" dirty="0"/>
              <a:t>&lt;html&gt;</a:t>
            </a:r>
          </a:p>
          <a:p>
            <a:pPr marL="0" indent="0">
              <a:buNone/>
            </a:pPr>
            <a:endParaRPr lang="en-US" dirty="0"/>
          </a:p>
          <a:p>
            <a:pPr marL="0" indent="0">
              <a:buNone/>
            </a:pPr>
            <a:r>
              <a:rPr lang="en-US" dirty="0"/>
              <a:t>   &lt;head&gt;</a:t>
            </a:r>
          </a:p>
          <a:p>
            <a:pPr marL="0" indent="0">
              <a:buNone/>
            </a:pPr>
            <a:r>
              <a:rPr lang="en-US" dirty="0"/>
              <a:t>      &lt;title&gt;</a:t>
            </a:r>
            <a:r>
              <a:rPr lang="en-US" dirty="0" err="1"/>
              <a:t>Javascript</a:t>
            </a:r>
            <a:r>
              <a:rPr lang="en-US" dirty="0"/>
              <a:t> External Script&lt;/title&gt;</a:t>
            </a:r>
          </a:p>
          <a:p>
            <a:pPr marL="0" indent="0">
              <a:buNone/>
            </a:pPr>
            <a:r>
              <a:rPr lang="en-US" dirty="0"/>
              <a:t>      &lt;script </a:t>
            </a:r>
            <a:r>
              <a:rPr lang="en-US" dirty="0" err="1"/>
              <a:t>src</a:t>
            </a:r>
            <a:r>
              <a:rPr lang="en-US" dirty="0"/>
              <a:t> = "/html/script.js" type = "text/</a:t>
            </a:r>
            <a:r>
              <a:rPr lang="en-US" dirty="0" err="1"/>
              <a:t>javascript</a:t>
            </a:r>
            <a:r>
              <a:rPr lang="en-US" dirty="0"/>
              <a:t>"/&gt;&lt;/script&gt;</a:t>
            </a:r>
          </a:p>
          <a:p>
            <a:pPr marL="0" indent="0">
              <a:buNone/>
            </a:pPr>
            <a:r>
              <a:rPr lang="en-US" dirty="0"/>
              <a:t>   &lt;/head&gt;</a:t>
            </a:r>
          </a:p>
          <a:p>
            <a:pPr marL="0" indent="0">
              <a:buNone/>
            </a:pPr>
            <a:endParaRPr lang="en-US" dirty="0"/>
          </a:p>
          <a:p>
            <a:pPr marL="0" indent="0">
              <a:buNone/>
            </a:pPr>
            <a:r>
              <a:rPr lang="en-US" dirty="0"/>
              <a:t>   &lt;body&gt;</a:t>
            </a:r>
          </a:p>
          <a:p>
            <a:pPr marL="0" indent="0">
              <a:buNone/>
            </a:pPr>
            <a:r>
              <a:rPr lang="en-US" dirty="0"/>
              <a:t>      &lt;input type = "button" onclick = "Hello();" name = "ok" value = "Click Me" /&gt;</a:t>
            </a:r>
          </a:p>
          <a:p>
            <a:pPr marL="0" indent="0">
              <a:buNone/>
            </a:pPr>
            <a:r>
              <a:rPr lang="en-US" dirty="0"/>
              <a:t>   &lt;/body&gt;</a:t>
            </a:r>
          </a:p>
          <a:p>
            <a:pPr marL="0" indent="0">
              <a:buNone/>
            </a:pPr>
            <a:endParaRPr lang="en-US" dirty="0"/>
          </a:p>
          <a:p>
            <a:pPr marL="0" indent="0">
              <a:buNone/>
            </a:pPr>
            <a:r>
              <a:rPr lang="en-US" dirty="0"/>
              <a:t>&lt;/html&gt;</a:t>
            </a:r>
          </a:p>
        </p:txBody>
      </p:sp>
    </p:spTree>
    <p:extLst>
      <p:ext uri="{BB962C8B-B14F-4D97-AF65-F5344CB8AC3E}">
        <p14:creationId xmlns:p14="http://schemas.microsoft.com/office/powerpoint/2010/main" val="2252801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C96D-DD31-438A-9792-8F0FDD7CCF0C}"/>
              </a:ext>
            </a:extLst>
          </p:cNvPr>
          <p:cNvSpPr>
            <a:spLocks noGrp="1"/>
          </p:cNvSpPr>
          <p:nvPr>
            <p:ph type="title"/>
          </p:nvPr>
        </p:nvSpPr>
        <p:spPr/>
        <p:txBody>
          <a:bodyPr/>
          <a:lstStyle/>
          <a:p>
            <a:r>
              <a:rPr lang="en-US" dirty="0"/>
              <a:t>Internal JavaScript</a:t>
            </a:r>
          </a:p>
        </p:txBody>
      </p:sp>
      <p:sp>
        <p:nvSpPr>
          <p:cNvPr id="3" name="Content Placeholder 2">
            <a:extLst>
              <a:ext uri="{FF2B5EF4-FFF2-40B4-BE49-F238E27FC236}">
                <a16:creationId xmlns:a16="http://schemas.microsoft.com/office/drawing/2014/main" id="{CE0CE389-2B7F-4DAA-B186-53F949B44674}"/>
              </a:ext>
            </a:extLst>
          </p:cNvPr>
          <p:cNvSpPr>
            <a:spLocks noGrp="1"/>
          </p:cNvSpPr>
          <p:nvPr>
            <p:ph idx="1"/>
          </p:nvPr>
        </p:nvSpPr>
        <p:spPr/>
        <p:txBody>
          <a:bodyPr>
            <a:normAutofit/>
          </a:bodyPr>
          <a:lstStyle/>
          <a:p>
            <a:pPr marL="0" indent="0">
              <a:buNone/>
            </a:pPr>
            <a:r>
              <a:rPr lang="en-US" dirty="0"/>
              <a:t>You can write your script code directly into your HTML document. Usually we keep script code in header of the document using &lt;script&gt; tag, otherwise there is no restriction and you can put your source code anywhere in the document but inside &lt;script&gt; tag.</a:t>
            </a:r>
          </a:p>
        </p:txBody>
      </p:sp>
    </p:spTree>
    <p:extLst>
      <p:ext uri="{BB962C8B-B14F-4D97-AF65-F5344CB8AC3E}">
        <p14:creationId xmlns:p14="http://schemas.microsoft.com/office/powerpoint/2010/main" val="3126928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C96D-DD31-438A-9792-8F0FDD7CCF0C}"/>
              </a:ext>
            </a:extLst>
          </p:cNvPr>
          <p:cNvSpPr>
            <a:spLocks noGrp="1"/>
          </p:cNvSpPr>
          <p:nvPr>
            <p:ph type="title"/>
          </p:nvPr>
        </p:nvSpPr>
        <p:spPr/>
        <p:txBody>
          <a:bodyPr/>
          <a:lstStyle/>
          <a:p>
            <a:r>
              <a:rPr lang="en-US" dirty="0"/>
              <a:t>Internal JavaScript</a:t>
            </a:r>
          </a:p>
        </p:txBody>
      </p:sp>
      <p:sp>
        <p:nvSpPr>
          <p:cNvPr id="3" name="Content Placeholder 2">
            <a:extLst>
              <a:ext uri="{FF2B5EF4-FFF2-40B4-BE49-F238E27FC236}">
                <a16:creationId xmlns:a16="http://schemas.microsoft.com/office/drawing/2014/main" id="{CE0CE389-2B7F-4DAA-B186-53F949B44674}"/>
              </a:ext>
            </a:extLst>
          </p:cNvPr>
          <p:cNvSpPr>
            <a:spLocks noGrp="1"/>
          </p:cNvSpPr>
          <p:nvPr>
            <p:ph idx="1"/>
          </p:nvPr>
        </p:nvSpPr>
        <p:spPr/>
        <p:txBody>
          <a:bodyPr>
            <a:normAutofit fontScale="55000" lnSpcReduction="2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&lt;title&gt;JavaScript Internal Script&lt;/title&gt;</a:t>
            </a:r>
          </a:p>
          <a:p>
            <a:pPr marL="0" indent="0">
              <a:buNone/>
            </a:pPr>
            <a:r>
              <a:rPr lang="en-US" dirty="0"/>
              <a:t>      &lt;base </a:t>
            </a:r>
            <a:r>
              <a:rPr lang="en-US" dirty="0" err="1"/>
              <a:t>href</a:t>
            </a:r>
            <a:r>
              <a:rPr lang="en-US" dirty="0"/>
              <a:t> = "https://www.tutorialspoint.com/" /&gt;</a:t>
            </a:r>
          </a:p>
          <a:p>
            <a:pPr marL="0" indent="0">
              <a:buNone/>
            </a:pPr>
            <a:r>
              <a:rPr lang="en-US" dirty="0"/>
              <a:t>      &lt;script type = "text/JavaScript"&gt;</a:t>
            </a:r>
          </a:p>
          <a:p>
            <a:pPr marL="0" indent="0">
              <a:buNone/>
            </a:pPr>
            <a:r>
              <a:rPr lang="en-US" dirty="0"/>
              <a:t>         function Hello() {</a:t>
            </a:r>
          </a:p>
          <a:p>
            <a:pPr marL="0" indent="0">
              <a:buNone/>
            </a:pPr>
            <a:r>
              <a:rPr lang="en-US" dirty="0"/>
              <a:t>            alert("Hello, World");</a:t>
            </a:r>
          </a:p>
          <a:p>
            <a:pPr marL="0" indent="0">
              <a:buNone/>
            </a:pPr>
            <a:r>
              <a:rPr lang="en-US" dirty="0"/>
              <a:t>         }</a:t>
            </a:r>
          </a:p>
          <a:p>
            <a:pPr marL="0" indent="0">
              <a:buNone/>
            </a:pPr>
            <a:r>
              <a:rPr lang="en-US" dirty="0"/>
              <a:t>      &lt;/script&gt;</a:t>
            </a:r>
          </a:p>
          <a:p>
            <a:pPr marL="0" indent="0">
              <a:buNone/>
            </a:pPr>
            <a:r>
              <a:rPr lang="en-US" dirty="0"/>
              <a:t>   &lt;/head&gt;</a:t>
            </a:r>
          </a:p>
          <a:p>
            <a:pPr marL="0" indent="0">
              <a:buNone/>
            </a:pPr>
            <a:r>
              <a:rPr lang="en-US" dirty="0"/>
              <a:t>   &lt;body&gt;</a:t>
            </a:r>
          </a:p>
          <a:p>
            <a:pPr marL="0" indent="0">
              <a:buNone/>
            </a:pPr>
            <a:r>
              <a:rPr lang="en-US" dirty="0"/>
              <a:t>      &lt;input type = "button" onclick = "Hello();" name = "ok" value = "Click Me" /&gt;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867061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66DB-6252-4215-9311-EA327CC8790E}"/>
              </a:ext>
            </a:extLst>
          </p:cNvPr>
          <p:cNvSpPr>
            <a:spLocks noGrp="1"/>
          </p:cNvSpPr>
          <p:nvPr>
            <p:ph type="title"/>
          </p:nvPr>
        </p:nvSpPr>
        <p:spPr/>
        <p:txBody>
          <a:bodyPr/>
          <a:lstStyle/>
          <a:p>
            <a:r>
              <a:rPr lang="en-US" dirty="0"/>
              <a:t>Semicolons are Optional</a:t>
            </a:r>
          </a:p>
        </p:txBody>
      </p:sp>
      <p:sp>
        <p:nvSpPr>
          <p:cNvPr id="3" name="Content Placeholder 2">
            <a:extLst>
              <a:ext uri="{FF2B5EF4-FFF2-40B4-BE49-F238E27FC236}">
                <a16:creationId xmlns:a16="http://schemas.microsoft.com/office/drawing/2014/main" id="{5CE2EEFC-E750-4E9A-8F6D-2FC045380771}"/>
              </a:ext>
            </a:extLst>
          </p:cNvPr>
          <p:cNvSpPr>
            <a:spLocks noGrp="1"/>
          </p:cNvSpPr>
          <p:nvPr>
            <p:ph idx="1"/>
          </p:nvPr>
        </p:nvSpPr>
        <p:spPr/>
        <p:txBody>
          <a:bodyPr>
            <a:normAutofit fontScale="92500" lnSpcReduction="10000"/>
          </a:bodyPr>
          <a:lstStyle/>
          <a:p>
            <a:r>
              <a:rPr lang="en-US" dirty="0"/>
              <a:t>Simple statements in JavaScript are generally followed by a semicolon character, just as they are in C, C++, and Java. JavaScript, however, allows you to omit this semicolon if each of your statements are placed on a separate line. For example, the following code could be written without semicolons.</a:t>
            </a:r>
          </a:p>
          <a:p>
            <a:pPr marL="0" indent="0">
              <a:buNone/>
            </a:pPr>
            <a:r>
              <a:rPr lang="en-US" dirty="0"/>
              <a:t>&lt;script language = "</a:t>
            </a:r>
            <a:r>
              <a:rPr lang="en-US" dirty="0" err="1"/>
              <a:t>javascript</a:t>
            </a:r>
            <a:r>
              <a:rPr lang="en-US" dirty="0"/>
              <a:t>" type = "text/</a:t>
            </a:r>
            <a:r>
              <a:rPr lang="en-US" dirty="0" err="1"/>
              <a:t>javascript</a:t>
            </a:r>
            <a:r>
              <a:rPr lang="en-US" dirty="0"/>
              <a:t>"&gt;</a:t>
            </a:r>
          </a:p>
          <a:p>
            <a:pPr marL="0" indent="0">
              <a:buNone/>
            </a:pPr>
            <a:r>
              <a:rPr lang="en-US" dirty="0"/>
              <a:t>   &lt;!--</a:t>
            </a:r>
          </a:p>
          <a:p>
            <a:pPr marL="0" indent="0">
              <a:buNone/>
            </a:pPr>
            <a:r>
              <a:rPr lang="en-US" dirty="0"/>
              <a:t>      var1 = 10</a:t>
            </a:r>
          </a:p>
          <a:p>
            <a:pPr marL="0" indent="0">
              <a:buNone/>
            </a:pPr>
            <a:r>
              <a:rPr lang="en-US" dirty="0"/>
              <a:t>      var2 = 20</a:t>
            </a:r>
          </a:p>
          <a:p>
            <a:pPr marL="0" indent="0">
              <a:buNone/>
            </a:pPr>
            <a:r>
              <a:rPr lang="en-US" dirty="0"/>
              <a:t>   //--&gt;</a:t>
            </a:r>
          </a:p>
          <a:p>
            <a:pPr marL="0" indent="0">
              <a:buNone/>
            </a:pPr>
            <a:r>
              <a:rPr lang="en-US" dirty="0"/>
              <a:t>&lt;/script&gt;</a:t>
            </a:r>
          </a:p>
        </p:txBody>
      </p:sp>
    </p:spTree>
    <p:extLst>
      <p:ext uri="{BB962C8B-B14F-4D97-AF65-F5344CB8AC3E}">
        <p14:creationId xmlns:p14="http://schemas.microsoft.com/office/powerpoint/2010/main" val="382117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66DB-6252-4215-9311-EA327CC8790E}"/>
              </a:ext>
            </a:extLst>
          </p:cNvPr>
          <p:cNvSpPr>
            <a:spLocks noGrp="1"/>
          </p:cNvSpPr>
          <p:nvPr>
            <p:ph type="title"/>
          </p:nvPr>
        </p:nvSpPr>
        <p:spPr/>
        <p:txBody>
          <a:bodyPr/>
          <a:lstStyle/>
          <a:p>
            <a:r>
              <a:rPr lang="en-US" dirty="0"/>
              <a:t>Case sensitivity</a:t>
            </a:r>
          </a:p>
        </p:txBody>
      </p:sp>
      <p:sp>
        <p:nvSpPr>
          <p:cNvPr id="3" name="Content Placeholder 2">
            <a:extLst>
              <a:ext uri="{FF2B5EF4-FFF2-40B4-BE49-F238E27FC236}">
                <a16:creationId xmlns:a16="http://schemas.microsoft.com/office/drawing/2014/main" id="{5CE2EEFC-E750-4E9A-8F6D-2FC045380771}"/>
              </a:ext>
            </a:extLst>
          </p:cNvPr>
          <p:cNvSpPr>
            <a:spLocks noGrp="1"/>
          </p:cNvSpPr>
          <p:nvPr>
            <p:ph idx="1"/>
          </p:nvPr>
        </p:nvSpPr>
        <p:spPr/>
        <p:txBody>
          <a:bodyPr>
            <a:normAutofit lnSpcReduction="10000"/>
          </a:bodyPr>
          <a:lstStyle/>
          <a:p>
            <a:r>
              <a:rPr lang="en-US" dirty="0"/>
              <a:t>Case Sensitivity</a:t>
            </a:r>
          </a:p>
          <a:p>
            <a:r>
              <a:rPr lang="en-US" dirty="0"/>
              <a:t>JavaScript is a case-sensitive language. This means that the language keywords, variables, function names, and any other identifiers must always be typed with a consistent capitalization of letters.</a:t>
            </a:r>
          </a:p>
          <a:p>
            <a:endParaRPr lang="en-US" dirty="0"/>
          </a:p>
          <a:p>
            <a:r>
              <a:rPr lang="en-US" dirty="0"/>
              <a:t>So the identifiers Time and TIME will convey different meanings in JavaScript.</a:t>
            </a:r>
          </a:p>
          <a:p>
            <a:endParaRPr lang="en-US" dirty="0"/>
          </a:p>
          <a:p>
            <a:r>
              <a:rPr lang="en-US" dirty="0"/>
              <a:t>NOTE − Care should be taken while writing variable and function names in JavaScript.</a:t>
            </a:r>
          </a:p>
        </p:txBody>
      </p:sp>
    </p:spTree>
    <p:extLst>
      <p:ext uri="{BB962C8B-B14F-4D97-AF65-F5344CB8AC3E}">
        <p14:creationId xmlns:p14="http://schemas.microsoft.com/office/powerpoint/2010/main" val="1833162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3ADB-FEBA-4653-8E61-9CB0C99CE7BE}"/>
              </a:ext>
            </a:extLst>
          </p:cNvPr>
          <p:cNvSpPr>
            <a:spLocks noGrp="1"/>
          </p:cNvSpPr>
          <p:nvPr>
            <p:ph type="title"/>
          </p:nvPr>
        </p:nvSpPr>
        <p:spPr/>
        <p:txBody>
          <a:bodyPr/>
          <a:lstStyle/>
          <a:p>
            <a:r>
              <a:rPr lang="en-US" dirty="0"/>
              <a:t>Enabling </a:t>
            </a:r>
            <a:r>
              <a:rPr lang="en-US" dirty="0" err="1"/>
              <a:t>js</a:t>
            </a:r>
            <a:endParaRPr lang="en-US" dirty="0"/>
          </a:p>
        </p:txBody>
      </p:sp>
      <p:sp>
        <p:nvSpPr>
          <p:cNvPr id="3" name="Content Placeholder 2">
            <a:extLst>
              <a:ext uri="{FF2B5EF4-FFF2-40B4-BE49-F238E27FC236}">
                <a16:creationId xmlns:a16="http://schemas.microsoft.com/office/drawing/2014/main" id="{5FE94C9E-553A-4FB3-9BF5-3944652ED114}"/>
              </a:ext>
            </a:extLst>
          </p:cNvPr>
          <p:cNvSpPr>
            <a:spLocks noGrp="1"/>
          </p:cNvSpPr>
          <p:nvPr>
            <p:ph idx="1"/>
          </p:nvPr>
        </p:nvSpPr>
        <p:spPr/>
        <p:txBody>
          <a:bodyPr>
            <a:normAutofit fontScale="85000" lnSpcReduction="20000"/>
          </a:bodyPr>
          <a:lstStyle/>
          <a:p>
            <a:r>
              <a:rPr lang="en-US" dirty="0"/>
              <a:t>JavaScript in Chrome</a:t>
            </a:r>
          </a:p>
          <a:p>
            <a:r>
              <a:rPr lang="en-US" dirty="0"/>
              <a:t>Click the Chrome menu at the top right hand corner of your browser.</a:t>
            </a:r>
          </a:p>
          <a:p>
            <a:endParaRPr lang="en-US" dirty="0"/>
          </a:p>
          <a:p>
            <a:r>
              <a:rPr lang="en-US" dirty="0"/>
              <a:t>Select Settings.</a:t>
            </a:r>
          </a:p>
          <a:p>
            <a:endParaRPr lang="en-US" dirty="0"/>
          </a:p>
          <a:p>
            <a:r>
              <a:rPr lang="en-US" dirty="0"/>
              <a:t>Click Show advanced settings at the end of the page.</a:t>
            </a:r>
          </a:p>
          <a:p>
            <a:endParaRPr lang="en-US" dirty="0"/>
          </a:p>
          <a:p>
            <a:r>
              <a:rPr lang="en-US" dirty="0"/>
              <a:t>Under the Privacy section, click the Content settings button.</a:t>
            </a:r>
          </a:p>
          <a:p>
            <a:endParaRPr lang="en-US" dirty="0"/>
          </a:p>
          <a:p>
            <a:r>
              <a:rPr lang="en-US" dirty="0"/>
              <a:t>In the "</a:t>
            </a:r>
            <a:r>
              <a:rPr lang="en-US" dirty="0" err="1"/>
              <a:t>Javascript</a:t>
            </a:r>
            <a:r>
              <a:rPr lang="en-US" dirty="0"/>
              <a:t>" section, select "Do not allow any site to run JavaScript" or "Allow all sites to run JavaScript (recommended)".</a:t>
            </a:r>
          </a:p>
        </p:txBody>
      </p:sp>
    </p:spTree>
    <p:extLst>
      <p:ext uri="{BB962C8B-B14F-4D97-AF65-F5344CB8AC3E}">
        <p14:creationId xmlns:p14="http://schemas.microsoft.com/office/powerpoint/2010/main" val="283924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3ADB-FEBA-4653-8E61-9CB0C99CE7BE}"/>
              </a:ext>
            </a:extLst>
          </p:cNvPr>
          <p:cNvSpPr>
            <a:spLocks noGrp="1"/>
          </p:cNvSpPr>
          <p:nvPr>
            <p:ph type="title"/>
          </p:nvPr>
        </p:nvSpPr>
        <p:spPr/>
        <p:txBody>
          <a:bodyPr/>
          <a:lstStyle/>
          <a:p>
            <a:r>
              <a:rPr lang="en-US" dirty="0"/>
              <a:t>Enabling </a:t>
            </a:r>
            <a:r>
              <a:rPr lang="en-US" dirty="0" err="1"/>
              <a:t>js</a:t>
            </a:r>
            <a:endParaRPr lang="en-US" dirty="0"/>
          </a:p>
        </p:txBody>
      </p:sp>
      <p:sp>
        <p:nvSpPr>
          <p:cNvPr id="3" name="Content Placeholder 2">
            <a:extLst>
              <a:ext uri="{FF2B5EF4-FFF2-40B4-BE49-F238E27FC236}">
                <a16:creationId xmlns:a16="http://schemas.microsoft.com/office/drawing/2014/main" id="{5FE94C9E-553A-4FB3-9BF5-3944652ED114}"/>
              </a:ext>
            </a:extLst>
          </p:cNvPr>
          <p:cNvSpPr>
            <a:spLocks noGrp="1"/>
          </p:cNvSpPr>
          <p:nvPr>
            <p:ph idx="1"/>
          </p:nvPr>
        </p:nvSpPr>
        <p:spPr/>
        <p:txBody>
          <a:bodyPr>
            <a:normAutofit fontScale="62500" lnSpcReduction="20000"/>
          </a:bodyPr>
          <a:lstStyle/>
          <a:p>
            <a:r>
              <a:rPr lang="en-US" dirty="0"/>
              <a:t>JavaScript in Firefox</a:t>
            </a:r>
          </a:p>
          <a:p>
            <a:r>
              <a:rPr lang="en-US" dirty="0"/>
              <a:t>Open a new tab → type about: config in the address bar.</a:t>
            </a:r>
          </a:p>
          <a:p>
            <a:endParaRPr lang="en-US" dirty="0"/>
          </a:p>
          <a:p>
            <a:r>
              <a:rPr lang="en-US" dirty="0"/>
              <a:t>Then you will find the warning dialog. Select I’ll be careful, I promise!</a:t>
            </a:r>
          </a:p>
          <a:p>
            <a:endParaRPr lang="en-US" dirty="0"/>
          </a:p>
          <a:p>
            <a:r>
              <a:rPr lang="en-US" dirty="0"/>
              <a:t>Then you will find the list of configure options in the browser.</a:t>
            </a:r>
          </a:p>
          <a:p>
            <a:endParaRPr lang="en-US" dirty="0"/>
          </a:p>
          <a:p>
            <a:r>
              <a:rPr lang="en-US" dirty="0"/>
              <a:t>In the search bar, type </a:t>
            </a:r>
            <a:r>
              <a:rPr lang="en-US" dirty="0" err="1"/>
              <a:t>javascript.enabled</a:t>
            </a:r>
            <a:r>
              <a:rPr lang="en-US" dirty="0"/>
              <a:t>.</a:t>
            </a:r>
          </a:p>
          <a:p>
            <a:endParaRPr lang="en-US" dirty="0"/>
          </a:p>
          <a:p>
            <a:r>
              <a:rPr lang="en-US" dirty="0"/>
              <a:t>There you will find the option to enable or disable </a:t>
            </a:r>
            <a:r>
              <a:rPr lang="en-US" dirty="0" err="1"/>
              <a:t>javascript</a:t>
            </a:r>
            <a:r>
              <a:rPr lang="en-US" dirty="0"/>
              <a:t> by right-clicking on the value of that option → select toggle.</a:t>
            </a:r>
          </a:p>
          <a:p>
            <a:endParaRPr lang="en-US" dirty="0"/>
          </a:p>
          <a:p>
            <a:r>
              <a:rPr lang="en-US" dirty="0"/>
              <a:t>If </a:t>
            </a:r>
            <a:r>
              <a:rPr lang="en-US" dirty="0" err="1"/>
              <a:t>javascript.enabled</a:t>
            </a:r>
            <a:r>
              <a:rPr lang="en-US" dirty="0"/>
              <a:t> is true; it converts to false upon clicking </a:t>
            </a:r>
            <a:r>
              <a:rPr lang="en-US" dirty="0" err="1"/>
              <a:t>toogle</a:t>
            </a:r>
            <a:r>
              <a:rPr lang="en-US" dirty="0"/>
              <a:t>. If </a:t>
            </a:r>
            <a:r>
              <a:rPr lang="en-US" dirty="0" err="1"/>
              <a:t>javascript</a:t>
            </a:r>
            <a:r>
              <a:rPr lang="en-US" dirty="0"/>
              <a:t> is disabled; it gets enabled upon clicking toggle.</a:t>
            </a:r>
          </a:p>
        </p:txBody>
      </p:sp>
    </p:spTree>
    <p:extLst>
      <p:ext uri="{BB962C8B-B14F-4D97-AF65-F5344CB8AC3E}">
        <p14:creationId xmlns:p14="http://schemas.microsoft.com/office/powerpoint/2010/main" val="3634830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3ADB-FEBA-4653-8E61-9CB0C99CE7BE}"/>
              </a:ext>
            </a:extLst>
          </p:cNvPr>
          <p:cNvSpPr>
            <a:spLocks noGrp="1"/>
          </p:cNvSpPr>
          <p:nvPr>
            <p:ph type="title"/>
          </p:nvPr>
        </p:nvSpPr>
        <p:spPr/>
        <p:txBody>
          <a:bodyPr/>
          <a:lstStyle/>
          <a:p>
            <a:r>
              <a:rPr lang="en-US" dirty="0"/>
              <a:t>Placement in HTML File</a:t>
            </a:r>
          </a:p>
        </p:txBody>
      </p:sp>
      <p:sp>
        <p:nvSpPr>
          <p:cNvPr id="3" name="Content Placeholder 2">
            <a:extLst>
              <a:ext uri="{FF2B5EF4-FFF2-40B4-BE49-F238E27FC236}">
                <a16:creationId xmlns:a16="http://schemas.microsoft.com/office/drawing/2014/main" id="{5FE94C9E-553A-4FB3-9BF5-3944652ED114}"/>
              </a:ext>
            </a:extLst>
          </p:cNvPr>
          <p:cNvSpPr>
            <a:spLocks noGrp="1"/>
          </p:cNvSpPr>
          <p:nvPr>
            <p:ph idx="1"/>
          </p:nvPr>
        </p:nvSpPr>
        <p:spPr/>
        <p:txBody>
          <a:bodyPr>
            <a:normAutofit fontScale="92500" lnSpcReduction="20000"/>
          </a:bodyPr>
          <a:lstStyle/>
          <a:p>
            <a:r>
              <a:rPr lang="en-US" dirty="0"/>
              <a:t>There is a flexibility given to include JavaScript code anywhere in an HTML document. However the most preferred ways to include JavaScript in an HTML file are as follows −</a:t>
            </a:r>
          </a:p>
          <a:p>
            <a:endParaRPr lang="en-US" dirty="0"/>
          </a:p>
          <a:p>
            <a:r>
              <a:rPr lang="en-US" dirty="0"/>
              <a:t>Script in &lt;head&gt;...&lt;/head&gt; section.</a:t>
            </a:r>
          </a:p>
          <a:p>
            <a:endParaRPr lang="en-US" dirty="0"/>
          </a:p>
          <a:p>
            <a:r>
              <a:rPr lang="en-US" dirty="0"/>
              <a:t>Script in &lt;body&gt;...&lt;/body&gt; section.</a:t>
            </a:r>
          </a:p>
          <a:p>
            <a:endParaRPr lang="en-US" dirty="0"/>
          </a:p>
          <a:p>
            <a:r>
              <a:rPr lang="en-US" dirty="0"/>
              <a:t>Script in &lt;body&gt;...&lt;/body&gt; and &lt;head&gt;...&lt;/head&gt; sections.</a:t>
            </a:r>
          </a:p>
          <a:p>
            <a:endParaRPr lang="en-US" dirty="0"/>
          </a:p>
          <a:p>
            <a:r>
              <a:rPr lang="en-US" dirty="0"/>
              <a:t>Script in an external file and then include in &lt;head&gt;...&lt;/head&gt; section.</a:t>
            </a:r>
          </a:p>
        </p:txBody>
      </p:sp>
    </p:spTree>
    <p:extLst>
      <p:ext uri="{BB962C8B-B14F-4D97-AF65-F5344CB8AC3E}">
        <p14:creationId xmlns:p14="http://schemas.microsoft.com/office/powerpoint/2010/main" val="318523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3ADB-FEBA-4653-8E61-9CB0C99CE7BE}"/>
              </a:ext>
            </a:extLst>
          </p:cNvPr>
          <p:cNvSpPr>
            <a:spLocks noGrp="1"/>
          </p:cNvSpPr>
          <p:nvPr>
            <p:ph type="title"/>
          </p:nvPr>
        </p:nvSpPr>
        <p:spPr/>
        <p:txBody>
          <a:bodyPr/>
          <a:lstStyle/>
          <a:p>
            <a:r>
              <a:rPr lang="en-US" dirty="0"/>
              <a:t>Placement in HTML File</a:t>
            </a:r>
          </a:p>
        </p:txBody>
      </p:sp>
      <p:sp>
        <p:nvSpPr>
          <p:cNvPr id="3" name="Content Placeholder 2">
            <a:extLst>
              <a:ext uri="{FF2B5EF4-FFF2-40B4-BE49-F238E27FC236}">
                <a16:creationId xmlns:a16="http://schemas.microsoft.com/office/drawing/2014/main" id="{5FE94C9E-553A-4FB3-9BF5-3944652ED114}"/>
              </a:ext>
            </a:extLst>
          </p:cNvPr>
          <p:cNvSpPr>
            <a:spLocks noGrp="1"/>
          </p:cNvSpPr>
          <p:nvPr>
            <p:ph sz="half" idx="1"/>
          </p:nvPr>
        </p:nvSpPr>
        <p:spPr/>
        <p:txBody>
          <a:bodyPr>
            <a:normAutofit fontScale="55000" lnSpcReduction="20000"/>
          </a:bodyPr>
          <a:lstStyle/>
          <a:p>
            <a:r>
              <a:rPr lang="en-US" dirty="0"/>
              <a:t>JavaScript in &lt;head&gt;...&lt;/head&gt; section</a:t>
            </a:r>
          </a:p>
          <a:p>
            <a:r>
              <a:rPr lang="en-US" dirty="0"/>
              <a:t>If you want to have a script run on some event, such as when a user clicks somewhere, then you will place that script in the head as follows −</a:t>
            </a:r>
          </a:p>
          <a:p>
            <a:endParaRPr lang="en-US" dirty="0"/>
          </a:p>
          <a:p>
            <a:pPr marL="0" indent="0">
              <a:buNone/>
            </a:pPr>
            <a:r>
              <a:rPr lang="en-US" dirty="0"/>
              <a:t>&lt;html&gt;</a:t>
            </a:r>
          </a:p>
          <a:p>
            <a:pPr marL="0" indent="0">
              <a:buNone/>
            </a:pPr>
            <a:r>
              <a:rPr lang="en-US" dirty="0"/>
              <a:t>   &lt;head&gt;      </a:t>
            </a:r>
          </a:p>
          <a:p>
            <a:pPr marL="0" indent="0">
              <a:buNone/>
            </a:pPr>
            <a:r>
              <a:rPr lang="en-US" dirty="0"/>
              <a:t>      &lt;script type = "text/</a:t>
            </a:r>
            <a:r>
              <a:rPr lang="en-US" dirty="0" err="1"/>
              <a:t>javascript</a:t>
            </a:r>
            <a:r>
              <a:rPr lang="en-US" dirty="0"/>
              <a:t>"&gt;</a:t>
            </a:r>
          </a:p>
          <a:p>
            <a:pPr marL="0" indent="0">
              <a:buNone/>
            </a:pPr>
            <a:r>
              <a:rPr lang="en-US" dirty="0"/>
              <a:t>         &lt;!--</a:t>
            </a:r>
          </a:p>
          <a:p>
            <a:pPr marL="0" indent="0">
              <a:buNone/>
            </a:pPr>
            <a:r>
              <a:rPr lang="en-US" dirty="0"/>
              <a:t>            function </a:t>
            </a:r>
            <a:r>
              <a:rPr lang="en-US" dirty="0" err="1"/>
              <a:t>sayHello</a:t>
            </a:r>
            <a:r>
              <a:rPr lang="en-US" dirty="0"/>
              <a:t>() {</a:t>
            </a:r>
          </a:p>
          <a:p>
            <a:pPr marL="0" indent="0">
              <a:buNone/>
            </a:pPr>
            <a:r>
              <a:rPr lang="en-US" dirty="0"/>
              <a:t>               alert("Hello World")</a:t>
            </a:r>
          </a:p>
          <a:p>
            <a:pPr marL="0" indent="0">
              <a:buNone/>
            </a:pPr>
            <a:r>
              <a:rPr lang="en-US" dirty="0"/>
              <a:t>            }</a:t>
            </a:r>
          </a:p>
          <a:p>
            <a:pPr marL="0" indent="0">
              <a:buNone/>
            </a:pPr>
            <a:r>
              <a:rPr lang="en-US" dirty="0"/>
              <a:t>         //--&gt;</a:t>
            </a:r>
          </a:p>
          <a:p>
            <a:pPr marL="0" indent="0">
              <a:buNone/>
            </a:pPr>
            <a:r>
              <a:rPr lang="en-US" dirty="0"/>
              <a:t>      &lt;/script&gt;     </a:t>
            </a:r>
          </a:p>
          <a:p>
            <a:pPr marL="0" indent="0">
              <a:buNone/>
            </a:pPr>
            <a:r>
              <a:rPr lang="en-US" dirty="0"/>
              <a:t>   &lt;/head&gt;</a:t>
            </a:r>
          </a:p>
          <a:p>
            <a:endParaRPr lang="en-US" dirty="0"/>
          </a:p>
        </p:txBody>
      </p:sp>
      <p:sp>
        <p:nvSpPr>
          <p:cNvPr id="4" name="Content Placeholder 3">
            <a:extLst>
              <a:ext uri="{FF2B5EF4-FFF2-40B4-BE49-F238E27FC236}">
                <a16:creationId xmlns:a16="http://schemas.microsoft.com/office/drawing/2014/main" id="{9CE2CDD8-D407-469B-8BDD-8DA65EB7FA3F}"/>
              </a:ext>
            </a:extLst>
          </p:cNvPr>
          <p:cNvSpPr>
            <a:spLocks noGrp="1"/>
          </p:cNvSpPr>
          <p:nvPr>
            <p:ph sz="half" idx="2"/>
          </p:nvPr>
        </p:nvSpPr>
        <p:spPr/>
        <p:txBody>
          <a:bodyPr>
            <a:normAutofit fontScale="55000" lnSpcReduction="20000"/>
          </a:bodyPr>
          <a:lstStyle/>
          <a:p>
            <a:pPr marL="0" indent="0">
              <a:buNone/>
            </a:pPr>
            <a:r>
              <a:rPr lang="en-US" dirty="0"/>
              <a:t> </a:t>
            </a:r>
          </a:p>
          <a:p>
            <a:pPr marL="0" indent="0">
              <a:buNone/>
            </a:pPr>
            <a:r>
              <a:rPr lang="en-US" dirty="0"/>
              <a:t>   &lt;body&gt;</a:t>
            </a:r>
          </a:p>
          <a:p>
            <a:pPr marL="0" indent="0">
              <a:buNone/>
            </a:pPr>
            <a:r>
              <a:rPr lang="en-US" dirty="0"/>
              <a:t>      &lt;input type = "button" onclick = "</a:t>
            </a:r>
            <a:r>
              <a:rPr lang="en-US" dirty="0" err="1"/>
              <a:t>sayHello</a:t>
            </a:r>
            <a:r>
              <a:rPr lang="en-US" dirty="0"/>
              <a:t>()" value = "Say Hello" /&gt;</a:t>
            </a:r>
          </a:p>
          <a:p>
            <a:pPr marL="0" indent="0">
              <a:buNone/>
            </a:pPr>
            <a:r>
              <a:rPr lang="en-US" dirty="0"/>
              <a:t>   &lt;/body&gt;  </a:t>
            </a:r>
          </a:p>
          <a:p>
            <a:pPr marL="0" indent="0">
              <a:buNone/>
            </a:pPr>
            <a:r>
              <a:rPr lang="en-US" dirty="0"/>
              <a:t>&lt;/html&gt;</a:t>
            </a:r>
          </a:p>
        </p:txBody>
      </p:sp>
    </p:spTree>
    <p:extLst>
      <p:ext uri="{BB962C8B-B14F-4D97-AF65-F5344CB8AC3E}">
        <p14:creationId xmlns:p14="http://schemas.microsoft.com/office/powerpoint/2010/main" val="1394698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3ADB-FEBA-4653-8E61-9CB0C99CE7BE}"/>
              </a:ext>
            </a:extLst>
          </p:cNvPr>
          <p:cNvSpPr>
            <a:spLocks noGrp="1"/>
          </p:cNvSpPr>
          <p:nvPr>
            <p:ph type="title"/>
          </p:nvPr>
        </p:nvSpPr>
        <p:spPr/>
        <p:txBody>
          <a:bodyPr/>
          <a:lstStyle/>
          <a:p>
            <a:r>
              <a:rPr lang="en-US" dirty="0"/>
              <a:t>Placement in HTML File</a:t>
            </a:r>
          </a:p>
        </p:txBody>
      </p:sp>
      <p:sp>
        <p:nvSpPr>
          <p:cNvPr id="3" name="Content Placeholder 2">
            <a:extLst>
              <a:ext uri="{FF2B5EF4-FFF2-40B4-BE49-F238E27FC236}">
                <a16:creationId xmlns:a16="http://schemas.microsoft.com/office/drawing/2014/main" id="{5FE94C9E-553A-4FB3-9BF5-3944652ED114}"/>
              </a:ext>
            </a:extLst>
          </p:cNvPr>
          <p:cNvSpPr>
            <a:spLocks noGrp="1"/>
          </p:cNvSpPr>
          <p:nvPr>
            <p:ph sz="half" idx="1"/>
          </p:nvPr>
        </p:nvSpPr>
        <p:spPr/>
        <p:txBody>
          <a:bodyPr>
            <a:normAutofit fontScale="55000" lnSpcReduction="20000"/>
          </a:bodyPr>
          <a:lstStyle/>
          <a:p>
            <a:pPr marL="0" indent="0">
              <a:buNone/>
            </a:pPr>
            <a:r>
              <a:rPr lang="en-US" dirty="0"/>
              <a:t>JavaScript in &lt;body&gt;...&lt;/body&gt; section</a:t>
            </a:r>
          </a:p>
          <a:p>
            <a:pPr marL="0" indent="0">
              <a:buNone/>
            </a:pPr>
            <a:r>
              <a:rPr lang="en-US" dirty="0"/>
              <a:t>If you need a script to run as the page loads so that the script generates content in the page, then the script goes in the &lt;body&gt; portion of the document. In this case, you would not have any function defined using JavaScript. Take a look at the following code.</a:t>
            </a:r>
          </a:p>
          <a:p>
            <a:pPr marL="0" indent="0">
              <a:buNone/>
            </a:pPr>
            <a:endParaRPr lang="en-US" dirty="0"/>
          </a:p>
          <a:p>
            <a:pPr marL="0" indent="0">
              <a:buNone/>
            </a:pPr>
            <a:r>
              <a:rPr lang="en-US" dirty="0"/>
              <a:t> Live Demo</a:t>
            </a:r>
          </a:p>
          <a:p>
            <a:pPr marL="0" indent="0">
              <a:buNone/>
            </a:pPr>
            <a:r>
              <a:rPr lang="en-US" dirty="0"/>
              <a:t>&lt;html&gt;</a:t>
            </a:r>
          </a:p>
          <a:p>
            <a:pPr marL="0" indent="0">
              <a:buNone/>
            </a:pPr>
            <a:r>
              <a:rPr lang="en-US" dirty="0"/>
              <a:t>   &lt;head&gt;</a:t>
            </a:r>
          </a:p>
          <a:p>
            <a:pPr marL="0" indent="0">
              <a:buNone/>
            </a:pPr>
            <a:r>
              <a:rPr lang="en-US" dirty="0"/>
              <a:t>   &lt;/head&gt;</a:t>
            </a:r>
          </a:p>
          <a:p>
            <a:pPr marL="0" indent="0">
              <a:buNone/>
            </a:pPr>
            <a:r>
              <a:rPr lang="en-US" dirty="0"/>
              <a:t>   </a:t>
            </a:r>
          </a:p>
          <a:p>
            <a:pPr marL="0" indent="0">
              <a:buNone/>
            </a:pPr>
            <a:r>
              <a:rPr lang="en-US" dirty="0"/>
              <a:t>   &lt;body&gt;</a:t>
            </a:r>
          </a:p>
          <a:p>
            <a:pPr marL="0" indent="0">
              <a:buNone/>
            </a:pPr>
            <a:r>
              <a:rPr lang="en-US" dirty="0"/>
              <a:t>      &lt;script type = "text/</a:t>
            </a:r>
            <a:r>
              <a:rPr lang="en-US" dirty="0" err="1"/>
              <a:t>javascript</a:t>
            </a:r>
            <a:r>
              <a:rPr lang="en-US" dirty="0"/>
              <a:t>"&gt;</a:t>
            </a:r>
          </a:p>
          <a:p>
            <a:pPr marL="0" indent="0">
              <a:buNone/>
            </a:pPr>
            <a:r>
              <a:rPr lang="en-US" dirty="0"/>
              <a:t>         &lt;!--</a:t>
            </a:r>
          </a:p>
          <a:p>
            <a:pPr marL="0" indent="0">
              <a:buNone/>
            </a:pPr>
            <a:r>
              <a:rPr lang="en-US" dirty="0"/>
              <a:t>            </a:t>
            </a:r>
            <a:r>
              <a:rPr lang="en-US" dirty="0" err="1"/>
              <a:t>document.write</a:t>
            </a:r>
            <a:r>
              <a:rPr lang="en-US" dirty="0"/>
              <a:t>("Hello World")</a:t>
            </a:r>
          </a:p>
        </p:txBody>
      </p:sp>
      <p:sp>
        <p:nvSpPr>
          <p:cNvPr id="4" name="Content Placeholder 3">
            <a:extLst>
              <a:ext uri="{FF2B5EF4-FFF2-40B4-BE49-F238E27FC236}">
                <a16:creationId xmlns:a16="http://schemas.microsoft.com/office/drawing/2014/main" id="{9CE2CDD8-D407-469B-8BDD-8DA65EB7FA3F}"/>
              </a:ext>
            </a:extLst>
          </p:cNvPr>
          <p:cNvSpPr>
            <a:spLocks noGrp="1"/>
          </p:cNvSpPr>
          <p:nvPr>
            <p:ph sz="half" idx="2"/>
          </p:nvPr>
        </p:nvSpPr>
        <p:spPr/>
        <p:txBody>
          <a:bodyPr>
            <a:normAutofit fontScale="55000" lnSpcReduction="20000"/>
          </a:bodyPr>
          <a:lstStyle/>
          <a:p>
            <a:pPr marL="0" indent="0">
              <a:buNone/>
            </a:pPr>
            <a:r>
              <a:rPr lang="en-US" dirty="0"/>
              <a:t> //--&gt;</a:t>
            </a:r>
          </a:p>
          <a:p>
            <a:pPr marL="0" indent="0">
              <a:buNone/>
            </a:pPr>
            <a:r>
              <a:rPr lang="en-US" dirty="0"/>
              <a:t>      &lt;/script&gt;</a:t>
            </a:r>
          </a:p>
          <a:p>
            <a:pPr marL="0" indent="0">
              <a:buNone/>
            </a:pPr>
            <a:r>
              <a:rPr lang="en-US" dirty="0"/>
              <a:t>      </a:t>
            </a:r>
          </a:p>
          <a:p>
            <a:pPr marL="0" indent="0">
              <a:buNone/>
            </a:pPr>
            <a:r>
              <a:rPr lang="en-US" dirty="0"/>
              <a:t>      &lt;p&gt;This is web page body &lt;/p&gt;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86010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3D3E-DDB7-4DE3-9052-AB80F7A633F5}"/>
              </a:ext>
            </a:extLst>
          </p:cNvPr>
          <p:cNvSpPr>
            <a:spLocks noGrp="1"/>
          </p:cNvSpPr>
          <p:nvPr>
            <p:ph type="title"/>
          </p:nvPr>
        </p:nvSpPr>
        <p:spPr/>
        <p:txBody>
          <a:bodyPr/>
          <a:lstStyle/>
          <a:p>
            <a:r>
              <a:rPr lang="en-US" dirty="0" err="1"/>
              <a:t>Javascript</a:t>
            </a:r>
            <a:endParaRPr lang="en-US" dirty="0"/>
          </a:p>
        </p:txBody>
      </p:sp>
      <p:sp>
        <p:nvSpPr>
          <p:cNvPr id="3" name="Content Placeholder 2">
            <a:extLst>
              <a:ext uri="{FF2B5EF4-FFF2-40B4-BE49-F238E27FC236}">
                <a16:creationId xmlns:a16="http://schemas.microsoft.com/office/drawing/2014/main" id="{8A74ABF5-EABA-4714-92B3-2A6A95B80240}"/>
              </a:ext>
            </a:extLst>
          </p:cNvPr>
          <p:cNvSpPr>
            <a:spLocks noGrp="1"/>
          </p:cNvSpPr>
          <p:nvPr>
            <p:ph idx="1"/>
          </p:nvPr>
        </p:nvSpPr>
        <p:spPr/>
        <p:txBody>
          <a:bodyPr/>
          <a:lstStyle/>
          <a:p>
            <a:r>
              <a:rPr lang="en-US" dirty="0"/>
              <a:t>You can keep JavaScript code in a separate file and then include it wherever it's needed, or you can define functionality inside HTML document itself. Let's see both the cases one by one with suitable examples.</a:t>
            </a:r>
          </a:p>
        </p:txBody>
      </p:sp>
    </p:spTree>
    <p:extLst>
      <p:ext uri="{BB962C8B-B14F-4D97-AF65-F5344CB8AC3E}">
        <p14:creationId xmlns:p14="http://schemas.microsoft.com/office/powerpoint/2010/main" val="3576121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B514-2BCE-4F60-AC43-38F338FF2C68}"/>
              </a:ext>
            </a:extLst>
          </p:cNvPr>
          <p:cNvSpPr>
            <a:spLocks noGrp="1"/>
          </p:cNvSpPr>
          <p:nvPr>
            <p:ph type="title"/>
          </p:nvPr>
        </p:nvSpPr>
        <p:spPr/>
        <p:txBody>
          <a:bodyPr/>
          <a:lstStyle/>
          <a:p>
            <a:r>
              <a:rPr lang="en-US" dirty="0"/>
              <a:t>JavaScript in External File</a:t>
            </a:r>
          </a:p>
        </p:txBody>
      </p:sp>
      <p:sp>
        <p:nvSpPr>
          <p:cNvPr id="3" name="Content Placeholder 2">
            <a:extLst>
              <a:ext uri="{FF2B5EF4-FFF2-40B4-BE49-F238E27FC236}">
                <a16:creationId xmlns:a16="http://schemas.microsoft.com/office/drawing/2014/main" id="{28292101-B6EF-4F25-BEBB-F050002392AC}"/>
              </a:ext>
            </a:extLst>
          </p:cNvPr>
          <p:cNvSpPr>
            <a:spLocks noGrp="1"/>
          </p:cNvSpPr>
          <p:nvPr>
            <p:ph idx="1"/>
          </p:nvPr>
        </p:nvSpPr>
        <p:spPr/>
        <p:txBody>
          <a:bodyPr>
            <a:normAutofit lnSpcReduction="10000"/>
          </a:bodyPr>
          <a:lstStyle/>
          <a:p>
            <a:r>
              <a:rPr lang="en-US" dirty="0"/>
              <a:t>As you begin to work more extensively with JavaScript, you will be likely to find that there are cases where you are reusing identical JavaScript code on multiple pages of a site.</a:t>
            </a:r>
          </a:p>
          <a:p>
            <a:endParaRPr lang="en-US" dirty="0"/>
          </a:p>
          <a:p>
            <a:r>
              <a:rPr lang="en-US" dirty="0"/>
              <a:t>You are not restricted to be maintaining identical code in multiple HTML files. The script tag provides a mechanism to allow you to store JavaScript in an external file and then include it into your HTML files.</a:t>
            </a:r>
          </a:p>
          <a:p>
            <a:endParaRPr lang="en-US" dirty="0"/>
          </a:p>
          <a:p>
            <a:r>
              <a:rPr lang="en-US" dirty="0"/>
              <a:t>Here is an example to show how you can include an external JavaScript file in your HTML code using script tag and its </a:t>
            </a:r>
            <a:r>
              <a:rPr lang="en-US" dirty="0" err="1"/>
              <a:t>src</a:t>
            </a:r>
            <a:r>
              <a:rPr lang="en-US" dirty="0"/>
              <a:t> attribute.</a:t>
            </a:r>
          </a:p>
        </p:txBody>
      </p:sp>
    </p:spTree>
    <p:extLst>
      <p:ext uri="{BB962C8B-B14F-4D97-AF65-F5344CB8AC3E}">
        <p14:creationId xmlns:p14="http://schemas.microsoft.com/office/powerpoint/2010/main" val="137839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B514-2BCE-4F60-AC43-38F338FF2C68}"/>
              </a:ext>
            </a:extLst>
          </p:cNvPr>
          <p:cNvSpPr>
            <a:spLocks noGrp="1"/>
          </p:cNvSpPr>
          <p:nvPr>
            <p:ph type="title"/>
          </p:nvPr>
        </p:nvSpPr>
        <p:spPr/>
        <p:txBody>
          <a:bodyPr/>
          <a:lstStyle/>
          <a:p>
            <a:r>
              <a:rPr lang="en-US" dirty="0"/>
              <a:t>JavaScript in External File</a:t>
            </a:r>
          </a:p>
        </p:txBody>
      </p:sp>
      <p:sp>
        <p:nvSpPr>
          <p:cNvPr id="3" name="Content Placeholder 2">
            <a:extLst>
              <a:ext uri="{FF2B5EF4-FFF2-40B4-BE49-F238E27FC236}">
                <a16:creationId xmlns:a16="http://schemas.microsoft.com/office/drawing/2014/main" id="{28292101-B6EF-4F25-BEBB-F050002392AC}"/>
              </a:ext>
            </a:extLst>
          </p:cNvPr>
          <p:cNvSpPr>
            <a:spLocks noGrp="1"/>
          </p:cNvSpPr>
          <p:nvPr>
            <p:ph idx="1"/>
          </p:nvPr>
        </p:nvSpPr>
        <p:spPr/>
        <p:txBody>
          <a:bodyPr>
            <a:normAutofit lnSpcReduction="10000"/>
          </a:bodyPr>
          <a:lstStyle/>
          <a:p>
            <a:pPr marL="0" indent="0">
              <a:buNone/>
            </a:pPr>
            <a:r>
              <a:rPr lang="en-US" dirty="0"/>
              <a:t>&lt;html&gt;</a:t>
            </a:r>
          </a:p>
          <a:p>
            <a:pPr marL="0" indent="0">
              <a:buNone/>
            </a:pPr>
            <a:r>
              <a:rPr lang="en-US" dirty="0"/>
              <a:t>   &lt;head&gt;</a:t>
            </a:r>
          </a:p>
          <a:p>
            <a:pPr marL="0" indent="0">
              <a:buNone/>
            </a:pPr>
            <a:r>
              <a:rPr lang="en-US" dirty="0"/>
              <a:t>      &lt;script type = "text/</a:t>
            </a:r>
            <a:r>
              <a:rPr lang="en-US" dirty="0" err="1"/>
              <a:t>javascript</a:t>
            </a:r>
            <a:r>
              <a:rPr lang="en-US" dirty="0"/>
              <a:t>" </a:t>
            </a:r>
            <a:r>
              <a:rPr lang="en-US" dirty="0" err="1"/>
              <a:t>src</a:t>
            </a:r>
            <a:r>
              <a:rPr lang="en-US" dirty="0"/>
              <a:t> = "filename.js" &gt;&lt;/script&gt;</a:t>
            </a:r>
          </a:p>
          <a:p>
            <a:pPr marL="0" indent="0">
              <a:buNone/>
            </a:pPr>
            <a:r>
              <a:rPr lang="en-US" dirty="0"/>
              <a:t>   &lt;/head&gt;</a:t>
            </a:r>
          </a:p>
          <a:p>
            <a:pPr marL="0" indent="0">
              <a:buNone/>
            </a:pPr>
            <a:r>
              <a:rPr lang="en-US" dirty="0"/>
              <a:t>   </a:t>
            </a:r>
          </a:p>
          <a:p>
            <a:pPr marL="0" indent="0">
              <a:buNone/>
            </a:pPr>
            <a:r>
              <a:rPr lang="en-US" dirty="0"/>
              <a:t>   &lt;body&gt;</a:t>
            </a:r>
          </a:p>
          <a:p>
            <a:pPr marL="0" indent="0">
              <a:buNone/>
            </a:pPr>
            <a:r>
              <a:rPr lang="en-US" dirty="0"/>
              <a:t>      .......</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600759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B514-2BCE-4F60-AC43-38F338FF2C68}"/>
              </a:ext>
            </a:extLst>
          </p:cNvPr>
          <p:cNvSpPr>
            <a:spLocks noGrp="1"/>
          </p:cNvSpPr>
          <p:nvPr>
            <p:ph type="title"/>
          </p:nvPr>
        </p:nvSpPr>
        <p:spPr/>
        <p:txBody>
          <a:bodyPr/>
          <a:lstStyle/>
          <a:p>
            <a:r>
              <a:rPr lang="en-US" dirty="0"/>
              <a:t>JavaScript in External File</a:t>
            </a:r>
          </a:p>
        </p:txBody>
      </p:sp>
      <p:sp>
        <p:nvSpPr>
          <p:cNvPr id="3" name="Content Placeholder 2">
            <a:extLst>
              <a:ext uri="{FF2B5EF4-FFF2-40B4-BE49-F238E27FC236}">
                <a16:creationId xmlns:a16="http://schemas.microsoft.com/office/drawing/2014/main" id="{28292101-B6EF-4F25-BEBB-F050002392AC}"/>
              </a:ext>
            </a:extLst>
          </p:cNvPr>
          <p:cNvSpPr>
            <a:spLocks noGrp="1"/>
          </p:cNvSpPr>
          <p:nvPr>
            <p:ph idx="1"/>
          </p:nvPr>
        </p:nvSpPr>
        <p:spPr/>
        <p:txBody>
          <a:bodyPr>
            <a:normAutofit/>
          </a:bodyPr>
          <a:lstStyle/>
          <a:p>
            <a:pPr marL="0" indent="0">
              <a:buNone/>
            </a:pPr>
            <a:r>
              <a:rPr lang="en-US" dirty="0"/>
              <a:t>function </a:t>
            </a:r>
            <a:r>
              <a:rPr lang="en-US" dirty="0" err="1"/>
              <a:t>sayHello</a:t>
            </a:r>
            <a:r>
              <a:rPr lang="en-US" dirty="0"/>
              <a:t>() {</a:t>
            </a:r>
          </a:p>
          <a:p>
            <a:pPr marL="0" indent="0">
              <a:buNone/>
            </a:pPr>
            <a:r>
              <a:rPr lang="en-US" dirty="0"/>
              <a:t>   alert("Hello World")</a:t>
            </a:r>
          </a:p>
          <a:p>
            <a:pPr marL="0" indent="0">
              <a:buNone/>
            </a:pPr>
            <a:r>
              <a:rPr lang="en-US" dirty="0"/>
              <a:t>}</a:t>
            </a:r>
          </a:p>
        </p:txBody>
      </p:sp>
    </p:spTree>
    <p:extLst>
      <p:ext uri="{BB962C8B-B14F-4D97-AF65-F5344CB8AC3E}">
        <p14:creationId xmlns:p14="http://schemas.microsoft.com/office/powerpoint/2010/main" val="3200668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B514-2BCE-4F60-AC43-38F338FF2C6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28292101-B6EF-4F25-BEBB-F050002392AC}"/>
              </a:ext>
            </a:extLst>
          </p:cNvPr>
          <p:cNvSpPr>
            <a:spLocks noGrp="1"/>
          </p:cNvSpPr>
          <p:nvPr>
            <p:ph idx="1"/>
          </p:nvPr>
        </p:nvSpPr>
        <p:spPr/>
        <p:txBody>
          <a:bodyPr>
            <a:normAutofit/>
          </a:bodyPr>
          <a:lstStyle/>
          <a:p>
            <a:pPr marL="0" indent="0">
              <a:buNone/>
            </a:pPr>
            <a:r>
              <a:rPr lang="en-US" dirty="0"/>
              <a:t>Like any other advanced programming language, JavaScript also supports all the features necessary to write modular code using functions. You must have seen functions like alert() and write() in the earlier chapters. We were using these functions again and again, but they had been written in core JavaScript only once.</a:t>
            </a:r>
          </a:p>
          <a:p>
            <a:pPr marL="0" indent="0">
              <a:buNone/>
            </a:pPr>
            <a:endParaRPr lang="en-US" dirty="0"/>
          </a:p>
          <a:p>
            <a:pPr marL="0" indent="0">
              <a:buNone/>
            </a:pPr>
            <a:r>
              <a:rPr lang="en-US" dirty="0"/>
              <a:t>JavaScript allows us to write our own functions as well. This section explains how to write your own functions in JavaScript.</a:t>
            </a:r>
          </a:p>
        </p:txBody>
      </p:sp>
    </p:spTree>
    <p:extLst>
      <p:ext uri="{BB962C8B-B14F-4D97-AF65-F5344CB8AC3E}">
        <p14:creationId xmlns:p14="http://schemas.microsoft.com/office/powerpoint/2010/main" val="327809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B514-2BCE-4F60-AC43-38F338FF2C6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28292101-B6EF-4F25-BEBB-F050002392AC}"/>
              </a:ext>
            </a:extLst>
          </p:cNvPr>
          <p:cNvSpPr>
            <a:spLocks noGrp="1"/>
          </p:cNvSpPr>
          <p:nvPr>
            <p:ph idx="1"/>
          </p:nvPr>
        </p:nvSpPr>
        <p:spPr/>
        <p:txBody>
          <a:bodyPr>
            <a:normAutofit fontScale="92500" lnSpcReduction="20000"/>
          </a:bodyPr>
          <a:lstStyle/>
          <a:p>
            <a:pPr marL="0" indent="0">
              <a:buNone/>
            </a:pPr>
            <a:r>
              <a:rPr lang="en-US" dirty="0"/>
              <a:t>Example</a:t>
            </a:r>
          </a:p>
          <a:p>
            <a:pPr marL="0" indent="0">
              <a:buNone/>
            </a:pPr>
            <a:r>
              <a:rPr lang="en-US" dirty="0"/>
              <a:t>Try the following example. It defines a function called </a:t>
            </a:r>
            <a:r>
              <a:rPr lang="en-US" dirty="0" err="1"/>
              <a:t>sayHello</a:t>
            </a:r>
            <a:r>
              <a:rPr lang="en-US" dirty="0"/>
              <a:t> that takes no parameters −</a:t>
            </a:r>
          </a:p>
          <a:p>
            <a:pPr marL="0" indent="0">
              <a:buNone/>
            </a:pPr>
            <a:endParaRPr lang="en-US" dirty="0"/>
          </a:p>
          <a:p>
            <a:pPr marL="0" indent="0">
              <a:buNone/>
            </a:pPr>
            <a:r>
              <a:rPr lang="en-US" dirty="0"/>
              <a:t>&lt;script type = "text/</a:t>
            </a:r>
            <a:r>
              <a:rPr lang="en-US" dirty="0" err="1"/>
              <a:t>javascript</a:t>
            </a:r>
            <a:r>
              <a:rPr lang="en-US" dirty="0"/>
              <a:t>"&gt;</a:t>
            </a:r>
          </a:p>
          <a:p>
            <a:pPr marL="0" indent="0">
              <a:buNone/>
            </a:pPr>
            <a:r>
              <a:rPr lang="en-US" dirty="0"/>
              <a:t>   &lt;!--</a:t>
            </a:r>
          </a:p>
          <a:p>
            <a:pPr marL="0" indent="0">
              <a:buNone/>
            </a:pPr>
            <a:r>
              <a:rPr lang="en-US" dirty="0"/>
              <a:t>      function </a:t>
            </a:r>
            <a:r>
              <a:rPr lang="en-US" dirty="0" err="1"/>
              <a:t>sayHello</a:t>
            </a:r>
            <a:r>
              <a:rPr lang="en-US" dirty="0"/>
              <a:t>() {</a:t>
            </a:r>
          </a:p>
          <a:p>
            <a:pPr marL="0" indent="0">
              <a:buNone/>
            </a:pPr>
            <a:r>
              <a:rPr lang="en-US" dirty="0"/>
              <a:t>         alert("Hello there");</a:t>
            </a:r>
          </a:p>
          <a:p>
            <a:pPr marL="0" indent="0">
              <a:buNone/>
            </a:pPr>
            <a:r>
              <a:rPr lang="en-US" dirty="0"/>
              <a:t>      }</a:t>
            </a:r>
          </a:p>
          <a:p>
            <a:pPr marL="0" indent="0">
              <a:buNone/>
            </a:pPr>
            <a:r>
              <a:rPr lang="en-US" dirty="0"/>
              <a:t>   //--&gt;</a:t>
            </a:r>
          </a:p>
          <a:p>
            <a:pPr marL="0" indent="0">
              <a:buNone/>
            </a:pPr>
            <a:r>
              <a:rPr lang="en-US" dirty="0"/>
              <a:t>&lt;/script&gt;</a:t>
            </a:r>
          </a:p>
        </p:txBody>
      </p:sp>
    </p:spTree>
    <p:extLst>
      <p:ext uri="{BB962C8B-B14F-4D97-AF65-F5344CB8AC3E}">
        <p14:creationId xmlns:p14="http://schemas.microsoft.com/office/powerpoint/2010/main" val="128094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C5D2-6052-43FB-B246-FCFCB3474F82}"/>
              </a:ext>
            </a:extLst>
          </p:cNvPr>
          <p:cNvSpPr>
            <a:spLocks noGrp="1"/>
          </p:cNvSpPr>
          <p:nvPr>
            <p:ph type="title"/>
          </p:nvPr>
        </p:nvSpPr>
        <p:spPr/>
        <p:txBody>
          <a:bodyPr/>
          <a:lstStyle/>
          <a:p>
            <a:r>
              <a:rPr lang="en-US" dirty="0"/>
              <a:t>Advantages of </a:t>
            </a:r>
            <a:r>
              <a:rPr lang="en-US" dirty="0" err="1"/>
              <a:t>Javascript</a:t>
            </a:r>
            <a:r>
              <a:rPr lang="en-US" dirty="0"/>
              <a:t>	</a:t>
            </a:r>
          </a:p>
        </p:txBody>
      </p:sp>
      <p:sp>
        <p:nvSpPr>
          <p:cNvPr id="3" name="Content Placeholder 2">
            <a:extLst>
              <a:ext uri="{FF2B5EF4-FFF2-40B4-BE49-F238E27FC236}">
                <a16:creationId xmlns:a16="http://schemas.microsoft.com/office/drawing/2014/main" id="{DCE813B0-F060-499F-BE8E-90C4EF67B80C}"/>
              </a:ext>
            </a:extLst>
          </p:cNvPr>
          <p:cNvSpPr>
            <a:spLocks noGrp="1"/>
          </p:cNvSpPr>
          <p:nvPr>
            <p:ph idx="1"/>
          </p:nvPr>
        </p:nvSpPr>
        <p:spPr/>
        <p:txBody>
          <a:bodyPr>
            <a:normAutofit fontScale="85000" lnSpcReduction="10000"/>
          </a:bodyPr>
          <a:lstStyle/>
          <a:p>
            <a:r>
              <a:rPr lang="en-US" dirty="0"/>
              <a:t>Less server interaction − You can validate user input before sending the page off to the server. This saves server traffic, which means less load on your server.</a:t>
            </a:r>
          </a:p>
          <a:p>
            <a:endParaRPr lang="en-US" dirty="0"/>
          </a:p>
          <a:p>
            <a:r>
              <a:rPr lang="en-US" dirty="0"/>
              <a:t>Immediate feedback to the visitors − They don't have to wait for a page reload to see if they have forgotten to enter something.</a:t>
            </a:r>
          </a:p>
          <a:p>
            <a:endParaRPr lang="en-US" dirty="0"/>
          </a:p>
          <a:p>
            <a:r>
              <a:rPr lang="en-US" dirty="0"/>
              <a:t>Increased interactivity − You can create interfaces that react when the user hovers over them with a mouse or activates them via the keyboard.</a:t>
            </a:r>
          </a:p>
          <a:p>
            <a:endParaRPr lang="en-US" dirty="0"/>
          </a:p>
          <a:p>
            <a:r>
              <a:rPr lang="en-US" dirty="0"/>
              <a:t>Richer interfaces − You can use JavaScript to include such items as drag-and-drop components and sliders to give a Rich Interface to your site visitors.</a:t>
            </a:r>
          </a:p>
        </p:txBody>
      </p:sp>
    </p:spTree>
    <p:extLst>
      <p:ext uri="{BB962C8B-B14F-4D97-AF65-F5344CB8AC3E}">
        <p14:creationId xmlns:p14="http://schemas.microsoft.com/office/powerpoint/2010/main" val="3661573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C5D2-6052-43FB-B246-FCFCB3474F82}"/>
              </a:ext>
            </a:extLst>
          </p:cNvPr>
          <p:cNvSpPr>
            <a:spLocks noGrp="1"/>
          </p:cNvSpPr>
          <p:nvPr>
            <p:ph type="title"/>
          </p:nvPr>
        </p:nvSpPr>
        <p:spPr/>
        <p:txBody>
          <a:bodyPr/>
          <a:lstStyle/>
          <a:p>
            <a:r>
              <a:rPr lang="en-US" dirty="0"/>
              <a:t>Limitations of </a:t>
            </a:r>
            <a:r>
              <a:rPr lang="en-US" dirty="0" err="1"/>
              <a:t>Javascript</a:t>
            </a:r>
            <a:r>
              <a:rPr lang="en-US" dirty="0"/>
              <a:t>	</a:t>
            </a:r>
          </a:p>
        </p:txBody>
      </p:sp>
      <p:sp>
        <p:nvSpPr>
          <p:cNvPr id="3" name="Content Placeholder 2">
            <a:extLst>
              <a:ext uri="{FF2B5EF4-FFF2-40B4-BE49-F238E27FC236}">
                <a16:creationId xmlns:a16="http://schemas.microsoft.com/office/drawing/2014/main" id="{DCE813B0-F060-499F-BE8E-90C4EF67B80C}"/>
              </a:ext>
            </a:extLst>
          </p:cNvPr>
          <p:cNvSpPr>
            <a:spLocks noGrp="1"/>
          </p:cNvSpPr>
          <p:nvPr>
            <p:ph idx="1"/>
          </p:nvPr>
        </p:nvSpPr>
        <p:spPr/>
        <p:txBody>
          <a:bodyPr>
            <a:normAutofit fontScale="77500" lnSpcReduction="20000"/>
          </a:bodyPr>
          <a:lstStyle/>
          <a:p>
            <a:r>
              <a:rPr lang="en-US" dirty="0"/>
              <a:t>We cannot treat JavaScript as a full-fledged programming language. It lacks the following important features −</a:t>
            </a:r>
          </a:p>
          <a:p>
            <a:endParaRPr lang="en-US" dirty="0"/>
          </a:p>
          <a:p>
            <a:r>
              <a:rPr lang="en-US" dirty="0"/>
              <a:t>Client-side JavaScript does not allow the reading or writing of files. This has been kept for security reason.</a:t>
            </a:r>
          </a:p>
          <a:p>
            <a:endParaRPr lang="en-US" dirty="0"/>
          </a:p>
          <a:p>
            <a:r>
              <a:rPr lang="en-US" dirty="0"/>
              <a:t>JavaScript cannot be used for networking applications because there is no such support available.</a:t>
            </a:r>
          </a:p>
          <a:p>
            <a:endParaRPr lang="en-US" dirty="0"/>
          </a:p>
          <a:p>
            <a:r>
              <a:rPr lang="en-US" dirty="0"/>
              <a:t>JavaScript doesn't have any multi-threading or multiprocessor capabilities.</a:t>
            </a:r>
          </a:p>
          <a:p>
            <a:endParaRPr lang="en-US" dirty="0"/>
          </a:p>
          <a:p>
            <a:r>
              <a:rPr lang="en-US" dirty="0"/>
              <a:t>Once again, JavaScript is a lightweight, interpreted programming language that allows you to build interactivity into otherwise static HTML pages.</a:t>
            </a:r>
          </a:p>
        </p:txBody>
      </p:sp>
    </p:spTree>
    <p:extLst>
      <p:ext uri="{BB962C8B-B14F-4D97-AF65-F5344CB8AC3E}">
        <p14:creationId xmlns:p14="http://schemas.microsoft.com/office/powerpoint/2010/main" val="245855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73E8-9074-4B26-95C5-6FBCF01CED50}"/>
              </a:ext>
            </a:extLst>
          </p:cNvPr>
          <p:cNvSpPr>
            <a:spLocks noGrp="1"/>
          </p:cNvSpPr>
          <p:nvPr>
            <p:ph type="title"/>
          </p:nvPr>
        </p:nvSpPr>
        <p:spPr/>
        <p:txBody>
          <a:bodyPr/>
          <a:lstStyle/>
          <a:p>
            <a:r>
              <a:rPr lang="en-US" dirty="0"/>
              <a:t>Implementation	</a:t>
            </a:r>
          </a:p>
        </p:txBody>
      </p:sp>
      <p:sp>
        <p:nvSpPr>
          <p:cNvPr id="3" name="Content Placeholder 2">
            <a:extLst>
              <a:ext uri="{FF2B5EF4-FFF2-40B4-BE49-F238E27FC236}">
                <a16:creationId xmlns:a16="http://schemas.microsoft.com/office/drawing/2014/main" id="{7ACC88B3-F977-4100-9401-55918D14BE3C}"/>
              </a:ext>
            </a:extLst>
          </p:cNvPr>
          <p:cNvSpPr>
            <a:spLocks noGrp="1"/>
          </p:cNvSpPr>
          <p:nvPr>
            <p:ph idx="1"/>
          </p:nvPr>
        </p:nvSpPr>
        <p:spPr/>
        <p:txBody>
          <a:bodyPr>
            <a:normAutofit lnSpcReduction="10000"/>
          </a:bodyPr>
          <a:lstStyle/>
          <a:p>
            <a:r>
              <a:rPr lang="en-US" dirty="0"/>
              <a:t>JavaScript can be implemented using JavaScript statements that are placed within the &lt;script&gt;... &lt;/script&gt; HTML tags in a web page.</a:t>
            </a:r>
          </a:p>
          <a:p>
            <a:endParaRPr lang="en-US" dirty="0"/>
          </a:p>
          <a:p>
            <a:r>
              <a:rPr lang="en-US" dirty="0"/>
              <a:t>You can place the &lt;script&gt; tags, containing your JavaScript, anywhere within your web page, but it is normally recommended that you should keep it within the &lt;head&gt; tags.</a:t>
            </a:r>
          </a:p>
          <a:p>
            <a:endParaRPr lang="en-US" dirty="0"/>
          </a:p>
          <a:p>
            <a:r>
              <a:rPr lang="en-US" dirty="0"/>
              <a:t>The &lt;script&gt; tag alerts the browser program to start interpreting all the text between these tags as a script. A simple syntax of your JavaScript will appear as follows.</a:t>
            </a:r>
          </a:p>
        </p:txBody>
      </p:sp>
    </p:spTree>
    <p:extLst>
      <p:ext uri="{BB962C8B-B14F-4D97-AF65-F5344CB8AC3E}">
        <p14:creationId xmlns:p14="http://schemas.microsoft.com/office/powerpoint/2010/main" val="244841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73E8-9074-4B26-95C5-6FBCF01CED50}"/>
              </a:ext>
            </a:extLst>
          </p:cNvPr>
          <p:cNvSpPr>
            <a:spLocks noGrp="1"/>
          </p:cNvSpPr>
          <p:nvPr>
            <p:ph type="title"/>
          </p:nvPr>
        </p:nvSpPr>
        <p:spPr/>
        <p:txBody>
          <a:bodyPr/>
          <a:lstStyle/>
          <a:p>
            <a:r>
              <a:rPr lang="en-US" dirty="0"/>
              <a:t>Implementation	</a:t>
            </a:r>
          </a:p>
        </p:txBody>
      </p:sp>
      <p:sp>
        <p:nvSpPr>
          <p:cNvPr id="3" name="Content Placeholder 2">
            <a:extLst>
              <a:ext uri="{FF2B5EF4-FFF2-40B4-BE49-F238E27FC236}">
                <a16:creationId xmlns:a16="http://schemas.microsoft.com/office/drawing/2014/main" id="{7ACC88B3-F977-4100-9401-55918D14BE3C}"/>
              </a:ext>
            </a:extLst>
          </p:cNvPr>
          <p:cNvSpPr>
            <a:spLocks noGrp="1"/>
          </p:cNvSpPr>
          <p:nvPr>
            <p:ph idx="1"/>
          </p:nvPr>
        </p:nvSpPr>
        <p:spPr/>
        <p:txBody>
          <a:bodyPr>
            <a:normAutofit/>
          </a:bodyPr>
          <a:lstStyle/>
          <a:p>
            <a:pPr marL="0" indent="0">
              <a:buNone/>
            </a:pPr>
            <a:r>
              <a:rPr lang="en-US" dirty="0"/>
              <a:t>&lt;script ...&gt;</a:t>
            </a:r>
          </a:p>
          <a:p>
            <a:pPr marL="0" indent="0">
              <a:buNone/>
            </a:pPr>
            <a:r>
              <a:rPr lang="en-US" dirty="0"/>
              <a:t>   JavaScript code</a:t>
            </a:r>
          </a:p>
          <a:p>
            <a:pPr marL="0" indent="0">
              <a:buNone/>
            </a:pPr>
            <a:r>
              <a:rPr lang="en-US" dirty="0"/>
              <a:t>&lt;/script&gt;</a:t>
            </a:r>
          </a:p>
        </p:txBody>
      </p:sp>
    </p:spTree>
    <p:extLst>
      <p:ext uri="{BB962C8B-B14F-4D97-AF65-F5344CB8AC3E}">
        <p14:creationId xmlns:p14="http://schemas.microsoft.com/office/powerpoint/2010/main" val="326098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73E8-9074-4B26-95C5-6FBCF01CED50}"/>
              </a:ext>
            </a:extLst>
          </p:cNvPr>
          <p:cNvSpPr>
            <a:spLocks noGrp="1"/>
          </p:cNvSpPr>
          <p:nvPr>
            <p:ph type="title"/>
          </p:nvPr>
        </p:nvSpPr>
        <p:spPr/>
        <p:txBody>
          <a:bodyPr/>
          <a:lstStyle/>
          <a:p>
            <a:r>
              <a:rPr lang="en-US" dirty="0"/>
              <a:t>Implementation	</a:t>
            </a:r>
          </a:p>
        </p:txBody>
      </p:sp>
      <p:sp>
        <p:nvSpPr>
          <p:cNvPr id="3" name="Content Placeholder 2">
            <a:extLst>
              <a:ext uri="{FF2B5EF4-FFF2-40B4-BE49-F238E27FC236}">
                <a16:creationId xmlns:a16="http://schemas.microsoft.com/office/drawing/2014/main" id="{7ACC88B3-F977-4100-9401-55918D14BE3C}"/>
              </a:ext>
            </a:extLst>
          </p:cNvPr>
          <p:cNvSpPr>
            <a:spLocks noGrp="1"/>
          </p:cNvSpPr>
          <p:nvPr>
            <p:ph idx="1"/>
          </p:nvPr>
        </p:nvSpPr>
        <p:spPr/>
        <p:txBody>
          <a:bodyPr>
            <a:normAutofit lnSpcReduction="10000"/>
          </a:bodyPr>
          <a:lstStyle/>
          <a:p>
            <a:pPr marL="0" indent="0">
              <a:buNone/>
            </a:pPr>
            <a:r>
              <a:rPr lang="en-US" dirty="0"/>
              <a:t>&lt;html&gt;</a:t>
            </a:r>
          </a:p>
          <a:p>
            <a:pPr marL="0" indent="0">
              <a:buNone/>
            </a:pPr>
            <a:r>
              <a:rPr lang="en-US" dirty="0"/>
              <a:t>   &lt;body&gt;   </a:t>
            </a:r>
          </a:p>
          <a:p>
            <a:pPr marL="0" indent="0">
              <a:buNone/>
            </a:pPr>
            <a:r>
              <a:rPr lang="en-US" dirty="0"/>
              <a:t>      &lt;script language = "</a:t>
            </a:r>
            <a:r>
              <a:rPr lang="en-US" dirty="0" err="1"/>
              <a:t>javascript</a:t>
            </a:r>
            <a:r>
              <a:rPr lang="en-US" dirty="0"/>
              <a:t>" type = "text/</a:t>
            </a:r>
            <a:r>
              <a:rPr lang="en-US" dirty="0" err="1"/>
              <a:t>javascript</a:t>
            </a:r>
            <a:r>
              <a:rPr lang="en-US" dirty="0"/>
              <a:t>"&gt;</a:t>
            </a:r>
          </a:p>
          <a:p>
            <a:pPr marL="0" indent="0">
              <a:buNone/>
            </a:pPr>
            <a:r>
              <a:rPr lang="en-US" dirty="0"/>
              <a:t>         &lt;!--</a:t>
            </a:r>
          </a:p>
          <a:p>
            <a:pPr marL="0" indent="0">
              <a:buNone/>
            </a:pPr>
            <a:r>
              <a:rPr lang="en-US" dirty="0"/>
              <a:t>            </a:t>
            </a:r>
            <a:r>
              <a:rPr lang="en-US" dirty="0" err="1"/>
              <a:t>document.write</a:t>
            </a:r>
            <a:r>
              <a:rPr lang="en-US" dirty="0"/>
              <a:t>("Hello World!")</a:t>
            </a:r>
          </a:p>
          <a:p>
            <a:pPr marL="0" indent="0">
              <a:buNone/>
            </a:pPr>
            <a:r>
              <a:rPr lang="en-US" dirty="0"/>
              <a:t>         //--&gt;</a:t>
            </a:r>
          </a:p>
          <a:p>
            <a:pPr marL="0" indent="0">
              <a:buNone/>
            </a:pPr>
            <a:r>
              <a:rPr lang="en-US" dirty="0"/>
              <a:t>      &lt;/script&gt;      </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335853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C96D-DD31-438A-9792-8F0FDD7CCF0C}"/>
              </a:ext>
            </a:extLst>
          </p:cNvPr>
          <p:cNvSpPr>
            <a:spLocks noGrp="1"/>
          </p:cNvSpPr>
          <p:nvPr>
            <p:ph type="title"/>
          </p:nvPr>
        </p:nvSpPr>
        <p:spPr/>
        <p:txBody>
          <a:bodyPr/>
          <a:lstStyle/>
          <a:p>
            <a:r>
              <a:rPr lang="en-US" dirty="0"/>
              <a:t>External JavaScript</a:t>
            </a:r>
          </a:p>
        </p:txBody>
      </p:sp>
      <p:sp>
        <p:nvSpPr>
          <p:cNvPr id="3" name="Content Placeholder 2">
            <a:extLst>
              <a:ext uri="{FF2B5EF4-FFF2-40B4-BE49-F238E27FC236}">
                <a16:creationId xmlns:a16="http://schemas.microsoft.com/office/drawing/2014/main" id="{CE0CE389-2B7F-4DAA-B186-53F949B44674}"/>
              </a:ext>
            </a:extLst>
          </p:cNvPr>
          <p:cNvSpPr>
            <a:spLocks noGrp="1"/>
          </p:cNvSpPr>
          <p:nvPr>
            <p:ph idx="1"/>
          </p:nvPr>
        </p:nvSpPr>
        <p:spPr/>
        <p:txBody>
          <a:bodyPr/>
          <a:lstStyle/>
          <a:p>
            <a:r>
              <a:rPr lang="en-US" dirty="0"/>
              <a:t>If you are going to define a functionality which will be used in various HTML documents then it's better to keep that functionality in a separate JavaScript file and then include that file in your HTML documents. A JavaScript file will have extension as .</a:t>
            </a:r>
            <a:r>
              <a:rPr lang="en-US" dirty="0" err="1"/>
              <a:t>js</a:t>
            </a:r>
            <a:r>
              <a:rPr lang="en-US" dirty="0"/>
              <a:t> and it will be included in HTML files using &lt;script&gt; tag.</a:t>
            </a:r>
          </a:p>
        </p:txBody>
      </p:sp>
    </p:spTree>
    <p:extLst>
      <p:ext uri="{BB962C8B-B14F-4D97-AF65-F5344CB8AC3E}">
        <p14:creationId xmlns:p14="http://schemas.microsoft.com/office/powerpoint/2010/main" val="50580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C96D-DD31-438A-9792-8F0FDD7CCF0C}"/>
              </a:ext>
            </a:extLst>
          </p:cNvPr>
          <p:cNvSpPr>
            <a:spLocks noGrp="1"/>
          </p:cNvSpPr>
          <p:nvPr>
            <p:ph type="title"/>
          </p:nvPr>
        </p:nvSpPr>
        <p:spPr/>
        <p:txBody>
          <a:bodyPr/>
          <a:lstStyle/>
          <a:p>
            <a:r>
              <a:rPr lang="en-US" dirty="0"/>
              <a:t>External JavaScript</a:t>
            </a:r>
          </a:p>
        </p:txBody>
      </p:sp>
      <p:sp>
        <p:nvSpPr>
          <p:cNvPr id="3" name="Content Placeholder 2">
            <a:extLst>
              <a:ext uri="{FF2B5EF4-FFF2-40B4-BE49-F238E27FC236}">
                <a16:creationId xmlns:a16="http://schemas.microsoft.com/office/drawing/2014/main" id="{CE0CE389-2B7F-4DAA-B186-53F949B44674}"/>
              </a:ext>
            </a:extLst>
          </p:cNvPr>
          <p:cNvSpPr>
            <a:spLocks noGrp="1"/>
          </p:cNvSpPr>
          <p:nvPr>
            <p:ph idx="1"/>
          </p:nvPr>
        </p:nvSpPr>
        <p:spPr/>
        <p:txBody>
          <a:bodyPr/>
          <a:lstStyle/>
          <a:p>
            <a:r>
              <a:rPr lang="en-US" dirty="0"/>
              <a:t>Example</a:t>
            </a:r>
          </a:p>
          <a:p>
            <a:r>
              <a:rPr lang="en-US" dirty="0"/>
              <a:t>Consider we define a small function using JavaScript in script.js which has following code −</a:t>
            </a:r>
          </a:p>
          <a:p>
            <a:endParaRPr lang="en-US" dirty="0"/>
          </a:p>
          <a:p>
            <a:pPr marL="0" indent="0">
              <a:buNone/>
            </a:pPr>
            <a:r>
              <a:rPr lang="en-US" dirty="0"/>
              <a:t>function Hello() {</a:t>
            </a:r>
          </a:p>
          <a:p>
            <a:pPr marL="0" indent="0">
              <a:buNone/>
            </a:pPr>
            <a:r>
              <a:rPr lang="en-US" dirty="0"/>
              <a:t>   alert("Hello, World");</a:t>
            </a:r>
          </a:p>
          <a:p>
            <a:pPr marL="0" indent="0">
              <a:buNone/>
            </a:pPr>
            <a:r>
              <a:rPr lang="en-US" dirty="0"/>
              <a:t>}</a:t>
            </a:r>
          </a:p>
        </p:txBody>
      </p:sp>
    </p:spTree>
    <p:extLst>
      <p:ext uri="{BB962C8B-B14F-4D97-AF65-F5344CB8AC3E}">
        <p14:creationId xmlns:p14="http://schemas.microsoft.com/office/powerpoint/2010/main" val="2740093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1766</Words>
  <Application>Microsoft Office PowerPoint</Application>
  <PresentationFormat>Widescreen</PresentationFormat>
  <Paragraphs>207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Javascript</vt:lpstr>
      <vt:lpstr>Javascript</vt:lpstr>
      <vt:lpstr>Advantages of Javascript </vt:lpstr>
      <vt:lpstr>Limitations of Javascript </vt:lpstr>
      <vt:lpstr>Implementation </vt:lpstr>
      <vt:lpstr>Implementation </vt:lpstr>
      <vt:lpstr>Implementation </vt:lpstr>
      <vt:lpstr>External JavaScript</vt:lpstr>
      <vt:lpstr>External JavaScript</vt:lpstr>
      <vt:lpstr>External JavaScript</vt:lpstr>
      <vt:lpstr>Internal JavaScript</vt:lpstr>
      <vt:lpstr>Internal JavaScript</vt:lpstr>
      <vt:lpstr>Semicolons are Optional</vt:lpstr>
      <vt:lpstr>Case sensitivity</vt:lpstr>
      <vt:lpstr>Enabling js</vt:lpstr>
      <vt:lpstr>Enabling js</vt:lpstr>
      <vt:lpstr>Placement in HTML File</vt:lpstr>
      <vt:lpstr>Placement in HTML File</vt:lpstr>
      <vt:lpstr>Placement in HTML File</vt:lpstr>
      <vt:lpstr>JavaScript in External File</vt:lpstr>
      <vt:lpstr>JavaScript in External File</vt:lpstr>
      <vt:lpstr>JavaScript in External File</vt:lpstr>
      <vt:lpstr>Functions</vt:lpstr>
      <vt:lpstr>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nishant dua</dc:creator>
  <cp:lastModifiedBy>nishant dua</cp:lastModifiedBy>
  <cp:revision>32</cp:revision>
  <dcterms:created xsi:type="dcterms:W3CDTF">2019-05-23T08:08:40Z</dcterms:created>
  <dcterms:modified xsi:type="dcterms:W3CDTF">2019-05-23T10:29:06Z</dcterms:modified>
</cp:coreProperties>
</file>