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DFE88ECD-463C-4277-98D7-088B9E742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6">
            <a:extLst>
              <a:ext uri="{FF2B5EF4-FFF2-40B4-BE49-F238E27FC236}">
                <a16:creationId xmlns:a16="http://schemas.microsoft.com/office/drawing/2014/main" id="{FE2C85D1-C612-4176-ABC0-0946159B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94F6397D-BA5C-4DFC-80E3-B2089BFF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3">
            <a:extLst>
              <a:ext uri="{FF2B5EF4-FFF2-40B4-BE49-F238E27FC236}">
                <a16:creationId xmlns:a16="http://schemas.microsoft.com/office/drawing/2014/main" id="{D40F132F-97C6-4049-A10D-3A7825A98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4">
            <a:extLst>
              <a:ext uri="{FF2B5EF4-FFF2-40B4-BE49-F238E27FC236}">
                <a16:creationId xmlns:a16="http://schemas.microsoft.com/office/drawing/2014/main" id="{8A1022C7-AEAE-441B-9741-5DE5D97DC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5">
            <a:extLst>
              <a:ext uri="{FF2B5EF4-FFF2-40B4-BE49-F238E27FC236}">
                <a16:creationId xmlns:a16="http://schemas.microsoft.com/office/drawing/2014/main" id="{4FA5C763-6983-438B-B190-F4E38AEE3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Jones, Diamond</cp:lastModifiedBy>
  <cp:revision>1</cp:revision>
  <dcterms:created xsi:type="dcterms:W3CDTF">2021-10-22T15:55:06Z</dcterms:created>
  <dcterms:modified xsi:type="dcterms:W3CDTF">2021-10-22T15:55:48Z</dcterms:modified>
</cp:coreProperties>
</file>