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B1F1D8C2-97BD-4584-8961-EE6A3A40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Jones, Diamond</cp:lastModifiedBy>
  <cp:revision>1</cp:revision>
  <dcterms:created xsi:type="dcterms:W3CDTF">2021-10-22T14:44:28Z</dcterms:created>
  <dcterms:modified xsi:type="dcterms:W3CDTF">2021-10-22T15:56:14Z</dcterms:modified>
</cp:coreProperties>
</file>