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2">
            <a:extLst>
              <a:ext uri="{FF2B5EF4-FFF2-40B4-BE49-F238E27FC236}">
                <a16:creationId xmlns:a16="http://schemas.microsoft.com/office/drawing/2014/main" id="{0461E0AA-48B6-47AD-8664-403C3EE57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5">
            <a:extLst>
              <a:ext uri="{FF2B5EF4-FFF2-40B4-BE49-F238E27FC236}">
                <a16:creationId xmlns:a16="http://schemas.microsoft.com/office/drawing/2014/main" id="{AE8D089B-EA1A-4AD2-9556-9AB4F6B3B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FBFE1BCD-3E16-4A49-886F-5B4BD77EA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2211DF32-7D7C-4832-9291-7428EA306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Jones, Diamond</cp:lastModifiedBy>
  <cp:revision>1</cp:revision>
  <dcterms:created xsi:type="dcterms:W3CDTF">2021-10-22T15:12:32Z</dcterms:created>
  <dcterms:modified xsi:type="dcterms:W3CDTF">2021-10-22T15:56:04Z</dcterms:modified>
</cp:coreProperties>
</file>