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DFE68FE-89F0-441C-87EA-FFE68E80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867E79F6-5F9E-4761-8062-522FFDC3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99101946-CB9F-4AA6-B581-F71004BF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5296B12-6980-4CD1-A600-6BE7CEF0D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281949F1-9526-4401-9552-FE49CE93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Jones, Diamond</cp:lastModifiedBy>
  <cp:revision>1</cp:revision>
  <dcterms:created xsi:type="dcterms:W3CDTF">2021-10-22T15:31:43Z</dcterms:created>
  <dcterms:modified xsi:type="dcterms:W3CDTF">2021-10-22T15:55:56Z</dcterms:modified>
</cp:coreProperties>
</file>