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1978-D10D-499F-8FB1-79F95902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DFBC-2B79-46E3-9D26-DA6F8543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DCC2-8D34-4CE7-9461-33A013D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5DB0-970F-4FEB-9730-BAB5DFA4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430D-A044-4C82-A66A-4F68AEF6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66C2-3825-4EF6-A82D-404234A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C603-BCDC-4234-AE0C-091E1316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0510-CC40-4304-B772-5B234231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9CE6-D37B-4C44-AAEC-7E207601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340D-8810-480B-989E-777C936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5957C-6C83-4D80-92B3-6D3158759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A9B0-C79B-40FC-B49A-E8DDCAAC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D13A-6BA1-4E6D-9CBD-DF4BEF8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1D99-12E9-44F2-842B-BC141DA9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3B0-8E82-44E4-A8F1-34C63D4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75EE-F565-4121-8A07-8172F736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5EFD-11AD-467F-810E-385F1D8D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168B-78BE-4E86-BF87-47723B5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D926-9DAB-4D33-A3A4-3C41BA0C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01E0-FF8E-416C-B2C1-DB53B7AC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7306-385F-4632-867C-28631F89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3136-937D-4F63-8C1E-D0F8DBE3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EA87-5D38-431E-B455-D6E5E64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5ED2-9C19-4340-A1BA-52E933A3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FFAF-0A32-427A-BB30-E4F67DE7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BD70-1EDA-4B44-90BA-61C03BB8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FF8D-B461-4332-A21F-5BCB13AA1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00D9-95E6-4AD3-956F-B9E2EA55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C29-AA0A-4058-9661-87AC03F3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2E20-A122-4521-855B-815A984F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B25C-C5B0-4491-8338-0CA99820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1FAC-621D-4578-A3EA-8A24AD70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2462-10FF-4393-A078-BCE90C99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D016-0AC1-4B55-995D-206AD3E9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4E3FA-64A5-4C81-A3DF-5C53A679D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DDC8-54AE-482B-9D1E-002D4283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F103-29EE-4F96-B170-169653F5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A6EF-9082-4670-84A0-D309264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DDAE2-FC39-48C3-84ED-7065F27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E571-2983-4738-9701-4D07F54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C5A2B-B6F8-4D65-BD1F-3C46219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49864-DFCC-46BA-A89C-0E3C1104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FCFD4-DE61-42C6-BA41-05DDE59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3E6E1-7D51-4201-8B07-DFBE67D2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FDE82-EBD0-40CF-826A-2CF6779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5A914-0E0D-4DF1-AAA2-3E26587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2B85-2751-4BAA-B27F-0A7A6377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94FA-591B-473A-8C4B-83A6F980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FC8B8-87B8-44A8-BE72-3FABE080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162D-A111-4AEF-A2CC-DD2B9A3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61F5F-6D57-4D75-AFD3-4E768A2A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C8140-5110-4E45-981D-5EBC1748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7A50-C649-4747-B321-5A0EE092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70FBB-60CC-470C-8050-054F22F82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663A-F6FC-4AD2-9F64-E117F6E1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2D2-91A0-47F2-8DA1-C3C12ADF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6B491-9643-42C0-886C-31A72E73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63FE2-C3A5-42B5-913C-BCD5422F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E9BCE-E4FF-4AAD-BE87-1AC2C65A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E667-7EEB-464A-831E-197B0D42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19D1-915E-4B90-A199-AA26931D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E8AC-092B-40CA-A585-5858605D2A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85FC-4889-4C0E-A4FB-F456F5F1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9EA5-028B-46D1-8E4C-50ED22AF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E1E2-A582-481F-A824-DA8BA41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BA42-E202-401E-8F36-4E484970E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Name</a:t>
            </a:r>
            <a:br>
              <a:rPr lang="en-US" dirty="0"/>
            </a:br>
            <a:r>
              <a:rPr lang="en-US" dirty="0"/>
              <a:t>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94347-C0E9-4E55-889C-EC110FE06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</a:t>
            </a:r>
          </a:p>
          <a:p>
            <a:r>
              <a:rPr lang="en-US" dirty="0"/>
              <a:t>Kent Hazen</a:t>
            </a:r>
          </a:p>
        </p:txBody>
      </p:sp>
    </p:spTree>
    <p:extLst>
      <p:ext uri="{BB962C8B-B14F-4D97-AF65-F5344CB8AC3E}">
        <p14:creationId xmlns:p14="http://schemas.microsoft.com/office/powerpoint/2010/main" val="110407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831A-A415-4053-8384-26A08A66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Reason 2: Problem Reading/Writing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1FCE-A0AC-46BF-AD6E-54539593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2A2F-04E8-4992-94F6-8C5147F5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5C90C7-926E-42B8-BBBD-0E98F45F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77" y="1690688"/>
            <a:ext cx="5254445" cy="4351338"/>
          </a:xfrm>
        </p:spPr>
      </p:pic>
    </p:spTree>
    <p:extLst>
      <p:ext uri="{BB962C8B-B14F-4D97-AF65-F5344CB8AC3E}">
        <p14:creationId xmlns:p14="http://schemas.microsoft.com/office/powerpoint/2010/main" val="38298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07E1-F353-4455-8D7B-1689B496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Data into SQLite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1BFC0-32DD-4E90-A3D6-7F0C521A8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34" y="1825625"/>
            <a:ext cx="7674331" cy="4351338"/>
          </a:xfrm>
        </p:spPr>
      </p:pic>
    </p:spTree>
    <p:extLst>
      <p:ext uri="{BB962C8B-B14F-4D97-AF65-F5344CB8AC3E}">
        <p14:creationId xmlns:p14="http://schemas.microsoft.com/office/powerpoint/2010/main" val="7411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28E9-E083-4327-84AD-77055E4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2062409"/>
            <a:ext cx="2952565" cy="273318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the Data into a 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101B4-4864-448E-B25F-F59BE427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57" y="4487"/>
            <a:ext cx="5987409" cy="6853513"/>
          </a:xfrm>
        </p:spPr>
      </p:pic>
    </p:spTree>
    <p:extLst>
      <p:ext uri="{BB962C8B-B14F-4D97-AF65-F5344CB8AC3E}">
        <p14:creationId xmlns:p14="http://schemas.microsoft.com/office/powerpoint/2010/main" val="2054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4288-17A8-400A-BADA-1625F074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55" y="2049092"/>
            <a:ext cx="3263283" cy="2759815"/>
          </a:xfrm>
        </p:spPr>
        <p:txBody>
          <a:bodyPr>
            <a:normAutofit/>
          </a:bodyPr>
          <a:lstStyle/>
          <a:p>
            <a:r>
              <a:rPr lang="en-US" dirty="0"/>
              <a:t>Restructuring the Data to be used by Pomegranate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55863-50E8-4744-B03B-E1B6ECC6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56" y="0"/>
            <a:ext cx="6392663" cy="6860421"/>
          </a:xfrm>
        </p:spPr>
      </p:pic>
    </p:spTree>
    <p:extLst>
      <p:ext uri="{BB962C8B-B14F-4D97-AF65-F5344CB8AC3E}">
        <p14:creationId xmlns:p14="http://schemas.microsoft.com/office/powerpoint/2010/main" val="3954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5FEB-3006-4974-9B2D-69356765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1: Too many repeat letters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876F3-EEC0-48C3-A5A2-72B2A4CF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91049"/>
          </a:xfrm>
        </p:spPr>
      </p:pic>
    </p:spTree>
    <p:extLst>
      <p:ext uri="{BB962C8B-B14F-4D97-AF65-F5344CB8AC3E}">
        <p14:creationId xmlns:p14="http://schemas.microsoft.com/office/powerpoint/2010/main" val="350062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11FA-0A53-4456-A528-29681F1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8424B-EC79-4449-BD61-11472B579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0" y="1690688"/>
            <a:ext cx="8702840" cy="5167312"/>
          </a:xfrm>
        </p:spPr>
      </p:pic>
    </p:spTree>
    <p:extLst>
      <p:ext uri="{BB962C8B-B14F-4D97-AF65-F5344CB8AC3E}">
        <p14:creationId xmlns:p14="http://schemas.microsoft.com/office/powerpoint/2010/main" val="282989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71F5-7CEF-4D7B-8606-CA4556E1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Capital Letters?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A67F6-56AB-4805-878D-37DE5CC3F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3" y="1690688"/>
            <a:ext cx="12196463" cy="4592729"/>
          </a:xfrm>
        </p:spPr>
      </p:pic>
    </p:spTree>
    <p:extLst>
      <p:ext uri="{BB962C8B-B14F-4D97-AF65-F5344CB8AC3E}">
        <p14:creationId xmlns:p14="http://schemas.microsoft.com/office/powerpoint/2010/main" val="22331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076F-8A0F-4820-8194-9E5D2563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Reason 1: Model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B2AE-3F29-4C60-97E7-91F5DB12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Random Name Generator</vt:lpstr>
      <vt:lpstr>Demonstration</vt:lpstr>
      <vt:lpstr>Importing Data into SQLite Database</vt:lpstr>
      <vt:lpstr>Importing the Data into a Pandas Dataframe</vt:lpstr>
      <vt:lpstr>Restructuring the Data to be used by Pomegranate</vt:lpstr>
      <vt:lpstr>Issue 1: Too many repeat letters</vt:lpstr>
      <vt:lpstr>Changing k</vt:lpstr>
      <vt:lpstr>Issue 2: Capital Letters?</vt:lpstr>
      <vt:lpstr>Potential Reason 1: Model Overwrite</vt:lpstr>
      <vt:lpstr>Potential Reason 2: Problem Reading/Writing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Name Generator</dc:title>
  <dc:creator>Kent Hazen</dc:creator>
  <cp:lastModifiedBy>Kent Hazen</cp:lastModifiedBy>
  <cp:revision>3</cp:revision>
  <dcterms:created xsi:type="dcterms:W3CDTF">2019-08-03T01:04:54Z</dcterms:created>
  <dcterms:modified xsi:type="dcterms:W3CDTF">2019-08-03T01:24:39Z</dcterms:modified>
</cp:coreProperties>
</file>