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1019" r:id="rId5"/>
    <p:sldId id="1197" r:id="rId6"/>
    <p:sldId id="1241" r:id="rId7"/>
    <p:sldId id="1243" r:id="rId8"/>
    <p:sldId id="1244" r:id="rId9"/>
    <p:sldId id="1245" r:id="rId10"/>
    <p:sldId id="1246" r:id="rId11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00"/>
    <a:srgbClr val="FF99FF"/>
    <a:srgbClr val="FFFF00"/>
    <a:srgbClr val="CCEC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628" autoAdjust="0"/>
  </p:normalViewPr>
  <p:slideViewPr>
    <p:cSldViewPr snapToGrid="0">
      <p:cViewPr varScale="1">
        <p:scale>
          <a:sx n="89" d="100"/>
          <a:sy n="89" d="100"/>
        </p:scale>
        <p:origin x="-1794" y="-108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1/11/2019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1/11/2019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 smtClean="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 smtClean="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2509397"/>
            <a:ext cx="8393587" cy="150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N018R001L  issue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Report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358932" y="5933984"/>
            <a:ext cx="1699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2018/12/11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945625" y="15875"/>
            <a:ext cx="1785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244189" y="1071943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99" y="4317712"/>
            <a:ext cx="2407847" cy="2211917"/>
          </a:xfrm>
          <a:prstGeom prst="rect">
            <a:avLst/>
          </a:prstGeom>
          <a:noFill/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7" y="29864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</p:txBody>
      </p:sp>
      <p:pic>
        <p:nvPicPr>
          <p:cNvPr id="3" name="圖片 1" descr="Piccino Chicony Transformer Failure (3) - PDF-XChange View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9" y="1367822"/>
            <a:ext cx="516916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9531" y="3789040"/>
            <a:ext cx="5378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and t</a:t>
            </a:r>
            <a:r>
              <a:rPr kumimoji="1"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 lead of the capacitor tilt</a:t>
            </a:r>
            <a:endParaRPr kumimoji="1" lang="zh-TW" altLang="en-US"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582523" y="3860935"/>
            <a:ext cx="2211917" cy="312547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67962" y="745861"/>
            <a:ext cx="801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After </a:t>
            </a:r>
            <a:r>
              <a:rPr kumimoji="1"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 test, the X'FMR Pin </a:t>
            </a:r>
            <a:r>
              <a:rPr kumimoji="1"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Crack</a:t>
            </a:r>
            <a:endParaRPr kumimoji="1" lang="zh-TW" altLang="en-US" sz="2400" b="1" dirty="0">
              <a:solidFill>
                <a:prstClr val="black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169854" y="5140721"/>
            <a:ext cx="576064" cy="56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6" y="29864"/>
            <a:ext cx="441973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</p:txBody>
      </p:sp>
      <p:pic>
        <p:nvPicPr>
          <p:cNvPr id="7" name="圖片 1" descr="Piccino Chicony Transformer Failure (3) - PDF-XChange View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8" y="922346"/>
            <a:ext cx="5349104" cy="230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908898" y="3344876"/>
            <a:ext cx="2375170" cy="3356150"/>
          </a:xfrm>
          <a:prstGeom prst="rect">
            <a:avLst/>
          </a:prstGeom>
          <a:noFill/>
        </p:spPr>
      </p:pic>
      <p:sp>
        <p:nvSpPr>
          <p:cNvPr id="9" name="橢圓 8"/>
          <p:cNvSpPr/>
          <p:nvPr/>
        </p:nvSpPr>
        <p:spPr>
          <a:xfrm>
            <a:off x="1564318" y="4775746"/>
            <a:ext cx="576064" cy="56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27352" y="4238120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Soldering poor cause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during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which the C52 solder point break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32432" y="1292492"/>
            <a:ext cx="2539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tape makes the fixing glue insufficiently adhered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7" y="29864"/>
            <a:ext cx="36577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2" name="矩形 1"/>
          <p:cNvSpPr/>
          <p:nvPr/>
        </p:nvSpPr>
        <p:spPr>
          <a:xfrm>
            <a:off x="393404" y="2147831"/>
            <a:ext cx="847414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X'FMR </a:t>
            </a:r>
            <a:r>
              <a:rPr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 </a:t>
            </a:r>
            <a:r>
              <a:rPr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rack will cause power transfer interrupt form primary to secondary side.</a:t>
            </a:r>
          </a:p>
          <a:p>
            <a:pPr algn="l">
              <a:defRPr/>
            </a:pPr>
            <a:r>
              <a:rPr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the controller stop working that the output shut off. </a:t>
            </a:r>
            <a:endParaRPr lang="zh-TW" altLang="en-US" sz="2000" b="1" dirty="0">
              <a:solidFill>
                <a:prstClr val="black"/>
              </a:solidFill>
            </a:endParaRPr>
          </a:p>
          <a:p>
            <a:pPr algn="l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power resource would not supply to the terminal device.</a:t>
            </a:r>
          </a:p>
          <a:p>
            <a:pPr algn="l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952" y="5652293"/>
            <a:ext cx="8474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poor soldering </a:t>
            </a:r>
            <a:r>
              <a:rPr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</a:t>
            </a:r>
            <a:r>
              <a:rPr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capacitor exist potential risk of ripple and noise filter function and capacitor fixing structure </a:t>
            </a:r>
            <a:r>
              <a:rPr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weak. 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1" t="31431" r="32777" b="40667"/>
          <a:stretch/>
        </p:blipFill>
        <p:spPr>
          <a:xfrm rot="10800000">
            <a:off x="499339" y="758195"/>
            <a:ext cx="3338434" cy="13896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57358" y="1478456"/>
            <a:ext cx="901733" cy="410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928820" y="3143058"/>
            <a:ext cx="2079752" cy="2938718"/>
          </a:xfrm>
          <a:prstGeom prst="rect">
            <a:avLst/>
          </a:prstGeom>
          <a:noFill/>
        </p:spPr>
      </p:pic>
      <p:sp>
        <p:nvSpPr>
          <p:cNvPr id="9" name="橢圓 8"/>
          <p:cNvSpPr/>
          <p:nvPr/>
        </p:nvSpPr>
        <p:spPr>
          <a:xfrm>
            <a:off x="1459201" y="4425976"/>
            <a:ext cx="509494" cy="372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76412" y="29864"/>
            <a:ext cx="42292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</p:txBody>
      </p:sp>
      <p:pic>
        <p:nvPicPr>
          <p:cNvPr id="3" name="圖片 2" descr="image00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4196" y="4438735"/>
            <a:ext cx="1600713" cy="1538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image00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9169" y="4438735"/>
            <a:ext cx="1562859" cy="153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207310" y="5233246"/>
            <a:ext cx="116304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76059" y="4853818"/>
            <a:ext cx="2910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Increase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soldering</a:t>
            </a:r>
          </a:p>
          <a:p>
            <a:pPr algn="l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area of C52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209" y="1104810"/>
            <a:ext cx="2116843" cy="183462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819070" y="2502509"/>
            <a:ext cx="504056" cy="5444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05" y="1104810"/>
            <a:ext cx="4187971" cy="1834622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2131997" y="2184930"/>
            <a:ext cx="1008112" cy="5444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64305" y="3025706"/>
            <a:ext cx="3752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plastic cover instead of the tape which let fixing glue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sufficiently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adhered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55209" y="3155797"/>
            <a:ext cx="375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add a fixing pin increase structure force.</a:t>
            </a:r>
          </a:p>
          <a:p>
            <a:pPr algn="l"/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6" y="39389"/>
            <a:ext cx="3914913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</p:txBody>
      </p:sp>
      <p:sp>
        <p:nvSpPr>
          <p:cNvPr id="4" name="矩形 3"/>
          <p:cNvSpPr/>
          <p:nvPr/>
        </p:nvSpPr>
        <p:spPr>
          <a:xfrm>
            <a:off x="393404" y="1041999"/>
            <a:ext cx="83359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est condition :the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 100cm fall in the cement by random 100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</a:t>
            </a:r>
          </a:p>
          <a:p>
            <a:pPr algn="l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Specification  are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too strict with general test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standard.</a:t>
            </a:r>
          </a:p>
          <a:p>
            <a:pPr algn="l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 modify the test condition to 1.0m fall in the cement, a total of 30 times</a:t>
            </a:r>
            <a:endParaRPr lang="zh-TW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3405" y="5386380"/>
            <a:ext cx="8240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Automated glue add control to prevent the risk of manual instability.</a:t>
            </a:r>
            <a:endParaRPr lang="zh-TW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04" y="3443989"/>
            <a:ext cx="4187971" cy="183462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328401" y="3974652"/>
            <a:ext cx="792088" cy="765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128601" y="3588005"/>
            <a:ext cx="792088" cy="7732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207</Words>
  <Application>Microsoft Office PowerPoint</Application>
  <PresentationFormat>如螢幕大小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Benny_Chen(陳詩彬)</cp:lastModifiedBy>
  <cp:revision>2281</cp:revision>
  <dcterms:created xsi:type="dcterms:W3CDTF">2002-04-08T16:40:00Z</dcterms:created>
  <dcterms:modified xsi:type="dcterms:W3CDTF">2019-01-11T01:58:41Z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