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1019" r:id="rId5"/>
    <p:sldId id="1197" r:id="rId6"/>
    <p:sldId id="1241" r:id="rId7"/>
    <p:sldId id="1243" r:id="rId8"/>
    <p:sldId id="1244" r:id="rId9"/>
    <p:sldId id="1245" r:id="rId10"/>
    <p:sldId id="1246" r:id="rId11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00"/>
    <a:srgbClr val="FF99FF"/>
    <a:srgbClr val="FFFF00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628" autoAdjust="0"/>
  </p:normalViewPr>
  <p:slideViewPr>
    <p:cSldViewPr snapToGrid="0">
      <p:cViewPr varScale="1">
        <p:scale>
          <a:sx n="71" d="100"/>
          <a:sy n="71" d="100"/>
        </p:scale>
        <p:origin x="-1662" y="-96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12/26/2018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12/26/2018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[W065R042P]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[DC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PLUG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fall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issue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2" y="5933984"/>
            <a:ext cx="1699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2018/12/11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945625" y="15875"/>
            <a:ext cx="1785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244189" y="1071943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7" y="29864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051" y="2380080"/>
            <a:ext cx="3361765" cy="325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4900823" y="4954133"/>
            <a:ext cx="240485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fall off</a:t>
            </a:r>
            <a:endParaRPr lang="zh-TW" altLang="en-US" sz="2400" b="1" dirty="0"/>
          </a:p>
        </p:txBody>
      </p:sp>
      <p:cxnSp>
        <p:nvCxnSpPr>
          <p:cNvPr id="5" name="直線單箭頭接點 4"/>
          <p:cNvCxnSpPr>
            <a:stCxn id="2" idx="0"/>
          </p:cNvCxnSpPr>
          <p:nvPr/>
        </p:nvCxnSpPr>
        <p:spPr bwMode="auto">
          <a:xfrm flipH="1" flipV="1">
            <a:off x="3702288" y="4039733"/>
            <a:ext cx="2400961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6351" y="768519"/>
            <a:ext cx="876215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問題說明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DC Cable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在來料時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,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發現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PLUG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外殼脫落問題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如下圖片所示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353" y="652442"/>
            <a:ext cx="874758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原因分析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此</a:t>
            </a:r>
            <a:r>
              <a:rPr lang="zh-TW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機種外殼為組裝式，組裝前先在外殼前端內側上下兩面點膠，點膠後用治具將外殼前端塞子推到位固定，點膠為作業員手工作業，作業時個別產品點膠量較少，導致強度不夠，外殼在受力推動時脫落，造成不良。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1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9" y="2385219"/>
            <a:ext cx="2447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16" y="2385219"/>
            <a:ext cx="22320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29" y="4401344"/>
            <a:ext cx="22304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91" y="4401344"/>
            <a:ext cx="18684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66" y="4401344"/>
            <a:ext cx="2398713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9" y="4401344"/>
            <a:ext cx="18446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6641916" y="3466306"/>
            <a:ext cx="2232025" cy="431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在外壳前端内侧点胶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下箭头 33"/>
          <p:cNvSpPr/>
          <p:nvPr/>
        </p:nvSpPr>
        <p:spPr>
          <a:xfrm>
            <a:off x="7505516" y="3969544"/>
            <a:ext cx="649288" cy="504825"/>
          </a:xfrm>
          <a:prstGeom prst="down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下箭头 36"/>
          <p:cNvSpPr/>
          <p:nvPr/>
        </p:nvSpPr>
        <p:spPr>
          <a:xfrm rot="5400000">
            <a:off x="6282348" y="4833937"/>
            <a:ext cx="647700" cy="503237"/>
          </a:xfrm>
          <a:prstGeom prst="down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3354" y="5914231"/>
            <a:ext cx="2233612" cy="431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组装外壳前端塞子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7366" y="5914231"/>
            <a:ext cx="2232025" cy="431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用治具将塞子推到位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541" y="5914231"/>
            <a:ext cx="1295400" cy="431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组装完成品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下箭头 40"/>
          <p:cNvSpPr/>
          <p:nvPr/>
        </p:nvSpPr>
        <p:spPr>
          <a:xfrm rot="5400000">
            <a:off x="1746067" y="4833143"/>
            <a:ext cx="647700" cy="504825"/>
          </a:xfrm>
          <a:prstGeom prst="down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88941" y="3682206"/>
            <a:ext cx="2232025" cy="431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将外壳推到底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91" y="2385219"/>
            <a:ext cx="25908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下箭头 43"/>
          <p:cNvSpPr/>
          <p:nvPr/>
        </p:nvSpPr>
        <p:spPr>
          <a:xfrm rot="16200000">
            <a:off x="2681898" y="2746375"/>
            <a:ext cx="647700" cy="503237"/>
          </a:xfrm>
          <a:prstGeom prst="down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下箭头 44"/>
          <p:cNvSpPr/>
          <p:nvPr/>
        </p:nvSpPr>
        <p:spPr>
          <a:xfrm rot="16200000">
            <a:off x="5994217" y="2817018"/>
            <a:ext cx="647700" cy="504825"/>
          </a:xfrm>
          <a:prstGeom prst="down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353" y="689629"/>
            <a:ext cx="874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風險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評估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以目前設計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單純靠點膠接合固定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若點膠未確實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可能會使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PLUG 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外殼脫落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.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122" name="Picture 2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24" y="1679202"/>
            <a:ext cx="2667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圖片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47" y="1679203"/>
            <a:ext cx="3068664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19081" r="32266" b="7205"/>
          <a:stretch>
            <a:fillRect/>
          </a:stretch>
        </p:blipFill>
        <p:spPr bwMode="auto">
          <a:xfrm>
            <a:off x="1777183" y="2226670"/>
            <a:ext cx="6427695" cy="429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2" y="593057"/>
            <a:ext cx="890979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改善措施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.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線點膠作業員宣導，點膠時需在外殼前端內側上下兩面全部點膠，不可只點一面。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2.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後續產線在組裝完外殼，待膠水固化後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100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％增加治具推外殼檢查有無外殼漏點膠，點膠少，外殼與塞子結合強度不夠的不良（外殼需最小承受為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5kgf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的推力不脫落）。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501" y="683248"/>
            <a:ext cx="9017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預防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修改模具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變更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外殼及塞子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結構，在外殼內加勾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槽及在塞子上加卡勾，增加其結合強度，與點膠並行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做雙重固定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,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如下圖說明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</a:t>
            </a:r>
            <a:endParaRPr kumimoji="1" lang="en-US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325" y="4008437"/>
            <a:ext cx="1285875" cy="3603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外壳内勾槽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0350" y="4008437"/>
            <a:ext cx="1223963" cy="3603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塞子倒勾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21300" y="4008437"/>
            <a:ext cx="2592388" cy="3603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組裝后外殼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497137"/>
            <a:ext cx="22288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489200"/>
            <a:ext cx="19446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497137"/>
            <a:ext cx="21447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497137"/>
            <a:ext cx="22479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33"/>
          <p:cNvCxnSpPr/>
          <p:nvPr/>
        </p:nvCxnSpPr>
        <p:spPr>
          <a:xfrm flipH="1" flipV="1">
            <a:off x="496888" y="3360737"/>
            <a:ext cx="142875" cy="3603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4"/>
          <p:cNvCxnSpPr/>
          <p:nvPr/>
        </p:nvCxnSpPr>
        <p:spPr>
          <a:xfrm flipV="1">
            <a:off x="855663" y="3505200"/>
            <a:ext cx="504825" cy="144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/>
          <p:cNvCxnSpPr/>
          <p:nvPr/>
        </p:nvCxnSpPr>
        <p:spPr>
          <a:xfrm flipH="1" flipV="1">
            <a:off x="2584450" y="3073400"/>
            <a:ext cx="215900" cy="3603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7"/>
          <p:cNvCxnSpPr/>
          <p:nvPr/>
        </p:nvCxnSpPr>
        <p:spPr>
          <a:xfrm flipV="1">
            <a:off x="3087688" y="3721100"/>
            <a:ext cx="496887" cy="79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38"/>
          <p:cNvSpPr/>
          <p:nvPr/>
        </p:nvSpPr>
        <p:spPr>
          <a:xfrm>
            <a:off x="7337425" y="2568575"/>
            <a:ext cx="719138" cy="129698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333</Words>
  <Application>Microsoft Office PowerPoint</Application>
  <PresentationFormat>如螢幕大小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Carl_Hou(侯富騰)</cp:lastModifiedBy>
  <cp:revision>2280</cp:revision>
  <dcterms:created xsi:type="dcterms:W3CDTF">2002-04-08T16:40:00Z</dcterms:created>
  <dcterms:modified xsi:type="dcterms:W3CDTF">2018-12-26T10:49:41Z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